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7"/>
  </p:sldMasterIdLst>
  <p:notesMasterIdLst>
    <p:notesMasterId r:id="rId56"/>
  </p:notesMasterIdLst>
  <p:handoutMasterIdLst>
    <p:handoutMasterId r:id="rId57"/>
  </p:handoutMasterIdLst>
  <p:sldIdLst>
    <p:sldId id="256" r:id="rId8"/>
    <p:sldId id="259" r:id="rId9"/>
    <p:sldId id="331" r:id="rId10"/>
    <p:sldId id="273" r:id="rId11"/>
    <p:sldId id="297" r:id="rId12"/>
    <p:sldId id="298" r:id="rId13"/>
    <p:sldId id="301" r:id="rId14"/>
    <p:sldId id="300" r:id="rId15"/>
    <p:sldId id="304" r:id="rId16"/>
    <p:sldId id="347" r:id="rId17"/>
    <p:sldId id="302" r:id="rId18"/>
    <p:sldId id="348" r:id="rId19"/>
    <p:sldId id="303" r:id="rId20"/>
    <p:sldId id="333" r:id="rId21"/>
    <p:sldId id="305" r:id="rId22"/>
    <p:sldId id="292" r:id="rId23"/>
    <p:sldId id="309" r:id="rId24"/>
    <p:sldId id="310" r:id="rId25"/>
    <p:sldId id="306" r:id="rId26"/>
    <p:sldId id="294" r:id="rId27"/>
    <p:sldId id="307" r:id="rId28"/>
    <p:sldId id="308" r:id="rId29"/>
    <p:sldId id="336" r:id="rId30"/>
    <p:sldId id="337" r:id="rId31"/>
    <p:sldId id="314" r:id="rId32"/>
    <p:sldId id="315" r:id="rId33"/>
    <p:sldId id="349" r:id="rId34"/>
    <p:sldId id="316" r:id="rId35"/>
    <p:sldId id="317" r:id="rId36"/>
    <p:sldId id="339" r:id="rId37"/>
    <p:sldId id="319" r:id="rId38"/>
    <p:sldId id="329" r:id="rId39"/>
    <p:sldId id="332" r:id="rId40"/>
    <p:sldId id="328" r:id="rId41"/>
    <p:sldId id="338" r:id="rId42"/>
    <p:sldId id="330" r:id="rId43"/>
    <p:sldId id="324" r:id="rId44"/>
    <p:sldId id="334" r:id="rId45"/>
    <p:sldId id="318" r:id="rId46"/>
    <p:sldId id="340" r:id="rId47"/>
    <p:sldId id="344" r:id="rId48"/>
    <p:sldId id="341" r:id="rId49"/>
    <p:sldId id="342" r:id="rId50"/>
    <p:sldId id="343" r:id="rId51"/>
    <p:sldId id="345" r:id="rId52"/>
    <p:sldId id="327" r:id="rId53"/>
    <p:sldId id="346" r:id="rId54"/>
    <p:sldId id="258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E88CB-F2A7-4671-BD91-A51D2CFE04CE}" v="2293" dt="2022-05-27T11:04:50.519"/>
    <p1510:client id="{761E2A3D-DBF3-4DC7-B2A1-FBA248E0FFD5}" v="110" dt="2022-05-26T14:36:50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 Chidambaranathan" userId="d8753fa3-60dd-499b-afbc-eca9bcd2f938" providerId="ADAL" clId="{6F4E88CB-F2A7-4671-BD91-A51D2CFE04CE}"/>
    <pc:docChg chg="undo redo custSel addSld delSld modSld">
      <pc:chgData name="R Chidambaranathan" userId="d8753fa3-60dd-499b-afbc-eca9bcd2f938" providerId="ADAL" clId="{6F4E88CB-F2A7-4671-BD91-A51D2CFE04CE}" dt="2022-05-27T11:04:50.519" v="4444" actId="20577"/>
      <pc:docMkLst>
        <pc:docMk/>
      </pc:docMkLst>
      <pc:sldChg chg="modSp mod">
        <pc:chgData name="R Chidambaranathan" userId="d8753fa3-60dd-499b-afbc-eca9bcd2f938" providerId="ADAL" clId="{6F4E88CB-F2A7-4671-BD91-A51D2CFE04CE}" dt="2022-05-24T15:06:43.650" v="384" actId="20577"/>
        <pc:sldMkLst>
          <pc:docMk/>
          <pc:sldMk cId="657089604" sldId="298"/>
        </pc:sldMkLst>
        <pc:spChg chg="mod">
          <ac:chgData name="R Chidambaranathan" userId="d8753fa3-60dd-499b-afbc-eca9bcd2f938" providerId="ADAL" clId="{6F4E88CB-F2A7-4671-BD91-A51D2CFE04CE}" dt="2022-05-24T15:06:43.650" v="384" actId="20577"/>
          <ac:spMkLst>
            <pc:docMk/>
            <pc:sldMk cId="657089604" sldId="298"/>
            <ac:spMk id="13" creationId="{AA71ABA4-8BF6-4E93-B424-F26C1747C759}"/>
          </ac:spMkLst>
        </pc:spChg>
      </pc:sldChg>
      <pc:sldChg chg="addSp delSp modSp mod modAnim">
        <pc:chgData name="R Chidambaranathan" userId="d8753fa3-60dd-499b-afbc-eca9bcd2f938" providerId="ADAL" clId="{6F4E88CB-F2A7-4671-BD91-A51D2CFE04CE}" dt="2022-05-27T09:18:18.452" v="4436" actId="14100"/>
        <pc:sldMkLst>
          <pc:docMk/>
          <pc:sldMk cId="176433844" sldId="300"/>
        </pc:sldMkLst>
        <pc:spChg chg="add mod">
          <ac:chgData name="R Chidambaranathan" userId="d8753fa3-60dd-499b-afbc-eca9bcd2f938" providerId="ADAL" clId="{6F4E88CB-F2A7-4671-BD91-A51D2CFE04CE}" dt="2022-05-27T03:13:58.619" v="3663" actId="13822"/>
          <ac:spMkLst>
            <pc:docMk/>
            <pc:sldMk cId="176433844" sldId="300"/>
            <ac:spMk id="2" creationId="{38732C0E-0504-4E24-B1D3-E10E12D9ABA1}"/>
          </ac:spMkLst>
        </pc:spChg>
        <pc:picChg chg="add mod ord">
          <ac:chgData name="R Chidambaranathan" userId="d8753fa3-60dd-499b-afbc-eca9bcd2f938" providerId="ADAL" clId="{6F4E88CB-F2A7-4671-BD91-A51D2CFE04CE}" dt="2022-05-27T09:18:18.452" v="4436" actId="14100"/>
          <ac:picMkLst>
            <pc:docMk/>
            <pc:sldMk cId="176433844" sldId="300"/>
            <ac:picMk id="5" creationId="{65FEEB3C-4B31-4CA9-81BA-18908D56714A}"/>
          </ac:picMkLst>
        </pc:picChg>
        <pc:picChg chg="add del mod">
          <ac:chgData name="R Chidambaranathan" userId="d8753fa3-60dd-499b-afbc-eca9bcd2f938" providerId="ADAL" clId="{6F4E88CB-F2A7-4671-BD91-A51D2CFE04CE}" dt="2022-05-27T09:16:29.362" v="4422" actId="478"/>
          <ac:picMkLst>
            <pc:docMk/>
            <pc:sldMk cId="176433844" sldId="300"/>
            <ac:picMk id="6" creationId="{6B3830BA-9422-4F9C-9E37-022B7ABAFFAE}"/>
          </ac:picMkLst>
        </pc:picChg>
        <pc:picChg chg="add mod">
          <ac:chgData name="R Chidambaranathan" userId="d8753fa3-60dd-499b-afbc-eca9bcd2f938" providerId="ADAL" clId="{6F4E88CB-F2A7-4671-BD91-A51D2CFE04CE}" dt="2022-05-27T09:18:04.899" v="4432" actId="14100"/>
          <ac:picMkLst>
            <pc:docMk/>
            <pc:sldMk cId="176433844" sldId="300"/>
            <ac:picMk id="8" creationId="{970F2F48-3604-4AEC-8087-389C65BD0B39}"/>
          </ac:picMkLst>
        </pc:picChg>
        <pc:picChg chg="add del mod">
          <ac:chgData name="R Chidambaranathan" userId="d8753fa3-60dd-499b-afbc-eca9bcd2f938" providerId="ADAL" clId="{6F4E88CB-F2A7-4671-BD91-A51D2CFE04CE}" dt="2022-05-27T09:13:50.804" v="4418" actId="478"/>
          <ac:picMkLst>
            <pc:docMk/>
            <pc:sldMk cId="176433844" sldId="300"/>
            <ac:picMk id="1026" creationId="{72B25350-C0DB-48CF-BFDA-9B292E2E38E3}"/>
          </ac:picMkLst>
        </pc:picChg>
      </pc:sldChg>
      <pc:sldChg chg="modSp">
        <pc:chgData name="R Chidambaranathan" userId="d8753fa3-60dd-499b-afbc-eca9bcd2f938" providerId="ADAL" clId="{6F4E88CB-F2A7-4671-BD91-A51D2CFE04CE}" dt="2022-05-24T14:12:48.026" v="313" actId="20577"/>
        <pc:sldMkLst>
          <pc:docMk/>
          <pc:sldMk cId="1138123564" sldId="302"/>
        </pc:sldMkLst>
        <pc:graphicFrameChg chg="mod">
          <ac:chgData name="R Chidambaranathan" userId="d8753fa3-60dd-499b-afbc-eca9bcd2f938" providerId="ADAL" clId="{6F4E88CB-F2A7-4671-BD91-A51D2CFE04CE}" dt="2022-05-24T14:12:48.026" v="313" actId="20577"/>
          <ac:graphicFrameMkLst>
            <pc:docMk/>
            <pc:sldMk cId="1138123564" sldId="302"/>
            <ac:graphicFrameMk id="7" creationId="{0F9EE549-5CC9-4E73-BE75-9872BB0935F2}"/>
          </ac:graphicFrameMkLst>
        </pc:graphicFrameChg>
      </pc:sldChg>
      <pc:sldChg chg="modSp mod">
        <pc:chgData name="R Chidambaranathan" userId="d8753fa3-60dd-499b-afbc-eca9bcd2f938" providerId="ADAL" clId="{6F4E88CB-F2A7-4671-BD91-A51D2CFE04CE}" dt="2022-05-24T15:06:36.766" v="378" actId="20577"/>
        <pc:sldMkLst>
          <pc:docMk/>
          <pc:sldMk cId="581226601" sldId="303"/>
        </pc:sldMkLst>
        <pc:spChg chg="mod">
          <ac:chgData name="R Chidambaranathan" userId="d8753fa3-60dd-499b-afbc-eca9bcd2f938" providerId="ADAL" clId="{6F4E88CB-F2A7-4671-BD91-A51D2CFE04CE}" dt="2022-05-24T15:06:36.766" v="378" actId="20577"/>
          <ac:spMkLst>
            <pc:docMk/>
            <pc:sldMk cId="581226601" sldId="303"/>
            <ac:spMk id="12" creationId="{C940D0C4-9F95-452A-9229-C9659BC23A97}"/>
          </ac:spMkLst>
        </pc:spChg>
      </pc:sldChg>
      <pc:sldChg chg="addSp modSp mod modAnim">
        <pc:chgData name="R Chidambaranathan" userId="d8753fa3-60dd-499b-afbc-eca9bcd2f938" providerId="ADAL" clId="{6F4E88CB-F2A7-4671-BD91-A51D2CFE04CE}" dt="2022-05-27T03:22:18.523" v="3711"/>
        <pc:sldMkLst>
          <pc:docMk/>
          <pc:sldMk cId="939677319" sldId="304"/>
        </pc:sldMkLst>
        <pc:spChg chg="add mod">
          <ac:chgData name="R Chidambaranathan" userId="d8753fa3-60dd-499b-afbc-eca9bcd2f938" providerId="ADAL" clId="{6F4E88CB-F2A7-4671-BD91-A51D2CFE04CE}" dt="2022-05-27T03:22:14.385" v="3710" actId="17032"/>
          <ac:spMkLst>
            <pc:docMk/>
            <pc:sldMk cId="939677319" sldId="304"/>
            <ac:spMk id="3" creationId="{3F9BE040-8713-4369-B730-97197590C2A5}"/>
          </ac:spMkLst>
        </pc:spChg>
        <pc:spChg chg="mod">
          <ac:chgData name="R Chidambaranathan" userId="d8753fa3-60dd-499b-afbc-eca9bcd2f938" providerId="ADAL" clId="{6F4E88CB-F2A7-4671-BD91-A51D2CFE04CE}" dt="2022-05-24T15:05:58.133" v="364" actId="20577"/>
          <ac:spMkLst>
            <pc:docMk/>
            <pc:sldMk cId="939677319" sldId="304"/>
            <ac:spMk id="9" creationId="{1BE9FF26-9B61-428E-B0B3-32513740D39A}"/>
          </ac:spMkLst>
        </pc:spChg>
      </pc:sldChg>
      <pc:sldChg chg="addSp delSp modSp mod delAnim modAnim">
        <pc:chgData name="R Chidambaranathan" userId="d8753fa3-60dd-499b-afbc-eca9bcd2f938" providerId="ADAL" clId="{6F4E88CB-F2A7-4671-BD91-A51D2CFE04CE}" dt="2022-05-26T05:03:17.850" v="2700" actId="1036"/>
        <pc:sldMkLst>
          <pc:docMk/>
          <pc:sldMk cId="1052238218" sldId="307"/>
        </pc:sldMkLst>
        <pc:spChg chg="mod">
          <ac:chgData name="R Chidambaranathan" userId="d8753fa3-60dd-499b-afbc-eca9bcd2f938" providerId="ADAL" clId="{6F4E88CB-F2A7-4671-BD91-A51D2CFE04CE}" dt="2022-05-26T03:58:33.194" v="2308" actId="14100"/>
          <ac:spMkLst>
            <pc:docMk/>
            <pc:sldMk cId="1052238218" sldId="307"/>
            <ac:spMk id="2" creationId="{D23AC23A-A3F9-4106-BF1F-57939E0FCC21}"/>
          </ac:spMkLst>
        </pc:spChg>
        <pc:spChg chg="mod">
          <ac:chgData name="R Chidambaranathan" userId="d8753fa3-60dd-499b-afbc-eca9bcd2f938" providerId="ADAL" clId="{6F4E88CB-F2A7-4671-BD91-A51D2CFE04CE}" dt="2022-05-26T04:51:33.752" v="2639" actId="20577"/>
          <ac:spMkLst>
            <pc:docMk/>
            <pc:sldMk cId="1052238218" sldId="307"/>
            <ac:spMk id="6" creationId="{380E7F1F-FA89-49AB-8517-7E9B66D017C6}"/>
          </ac:spMkLst>
        </pc:spChg>
        <pc:spChg chg="mod">
          <ac:chgData name="R Chidambaranathan" userId="d8753fa3-60dd-499b-afbc-eca9bcd2f938" providerId="ADAL" clId="{6F4E88CB-F2A7-4671-BD91-A51D2CFE04CE}" dt="2022-05-24T16:26:37.808" v="973" actId="1035"/>
          <ac:spMkLst>
            <pc:docMk/>
            <pc:sldMk cId="1052238218" sldId="307"/>
            <ac:spMk id="15" creationId="{C1B1216A-E4E4-4CF5-A8F7-7F41D134ABA4}"/>
          </ac:spMkLst>
        </pc:spChg>
        <pc:spChg chg="mod">
          <ac:chgData name="R Chidambaranathan" userId="d8753fa3-60dd-499b-afbc-eca9bcd2f938" providerId="ADAL" clId="{6F4E88CB-F2A7-4671-BD91-A51D2CFE04CE}" dt="2022-05-24T16:26:27.727" v="967" actId="1035"/>
          <ac:spMkLst>
            <pc:docMk/>
            <pc:sldMk cId="1052238218" sldId="307"/>
            <ac:spMk id="16" creationId="{DE2163E1-995C-4A4C-9FE8-7175334D1231}"/>
          </ac:spMkLst>
        </pc:spChg>
        <pc:spChg chg="mod">
          <ac:chgData name="R Chidambaranathan" userId="d8753fa3-60dd-499b-afbc-eca9bcd2f938" providerId="ADAL" clId="{6F4E88CB-F2A7-4671-BD91-A51D2CFE04CE}" dt="2022-05-26T04:55:39.860" v="2656" actId="14100"/>
          <ac:spMkLst>
            <pc:docMk/>
            <pc:sldMk cId="1052238218" sldId="307"/>
            <ac:spMk id="18" creationId="{405185C4-2CAC-4F38-840C-6128AF9AA0D0}"/>
          </ac:spMkLst>
        </pc:spChg>
        <pc:spChg chg="add del">
          <ac:chgData name="R Chidambaranathan" userId="d8753fa3-60dd-499b-afbc-eca9bcd2f938" providerId="ADAL" clId="{6F4E88CB-F2A7-4671-BD91-A51D2CFE04CE}" dt="2022-05-26T03:52:31.075" v="2285" actId="22"/>
          <ac:spMkLst>
            <pc:docMk/>
            <pc:sldMk cId="1052238218" sldId="307"/>
            <ac:spMk id="28" creationId="{A78F250B-2BCA-4400-8444-616A68567C54}"/>
          </ac:spMkLst>
        </pc:spChg>
        <pc:spChg chg="mod">
          <ac:chgData name="R Chidambaranathan" userId="d8753fa3-60dd-499b-afbc-eca9bcd2f938" providerId="ADAL" clId="{6F4E88CB-F2A7-4671-BD91-A51D2CFE04CE}" dt="2022-05-26T03:08:25.879" v="1948" actId="1076"/>
          <ac:spMkLst>
            <pc:docMk/>
            <pc:sldMk cId="1052238218" sldId="307"/>
            <ac:spMk id="32" creationId="{81078F92-3ECB-48A7-9D90-4905FC13ED10}"/>
          </ac:spMkLst>
        </pc:spChg>
        <pc:spChg chg="add del">
          <ac:chgData name="R Chidambaranathan" userId="d8753fa3-60dd-499b-afbc-eca9bcd2f938" providerId="ADAL" clId="{6F4E88CB-F2A7-4671-BD91-A51D2CFE04CE}" dt="2022-05-26T04:56:47.625" v="2660" actId="22"/>
          <ac:spMkLst>
            <pc:docMk/>
            <pc:sldMk cId="1052238218" sldId="307"/>
            <ac:spMk id="41" creationId="{B8EA66EB-446D-4470-9720-EBE2C47409CA}"/>
          </ac:spMkLst>
        </pc:spChg>
        <pc:picChg chg="add mod">
          <ac:chgData name="R Chidambaranathan" userId="d8753fa3-60dd-499b-afbc-eca9bcd2f938" providerId="ADAL" clId="{6F4E88CB-F2A7-4671-BD91-A51D2CFE04CE}" dt="2022-05-26T03:49:47.939" v="2275" actId="1076"/>
          <ac:picMkLst>
            <pc:docMk/>
            <pc:sldMk cId="1052238218" sldId="307"/>
            <ac:picMk id="25" creationId="{519ECC80-F7C9-40BD-B4A7-662F07EB320B}"/>
          </ac:picMkLst>
        </pc:picChg>
        <pc:picChg chg="add del mod">
          <ac:chgData name="R Chidambaranathan" userId="d8753fa3-60dd-499b-afbc-eca9bcd2f938" providerId="ADAL" clId="{6F4E88CB-F2A7-4671-BD91-A51D2CFE04CE}" dt="2022-05-24T16:26:17.692" v="964" actId="478"/>
          <ac:picMkLst>
            <pc:docMk/>
            <pc:sldMk cId="1052238218" sldId="307"/>
            <ac:picMk id="25" creationId="{F322B4B7-6FFA-4F59-B3BE-E82857D9F2E4}"/>
          </ac:picMkLst>
        </pc:picChg>
        <pc:picChg chg="add mod">
          <ac:chgData name="R Chidambaranathan" userId="d8753fa3-60dd-499b-afbc-eca9bcd2f938" providerId="ADAL" clId="{6F4E88CB-F2A7-4671-BD91-A51D2CFE04CE}" dt="2022-05-24T16:26:15.152" v="963" actId="1076"/>
          <ac:picMkLst>
            <pc:docMk/>
            <pc:sldMk cId="1052238218" sldId="307"/>
            <ac:picMk id="27" creationId="{955FBCFE-6B48-45C5-A9CC-1725719A3B59}"/>
          </ac:picMkLst>
        </pc:picChg>
        <pc:picChg chg="add mod">
          <ac:chgData name="R Chidambaranathan" userId="d8753fa3-60dd-499b-afbc-eca9bcd2f938" providerId="ADAL" clId="{6F4E88CB-F2A7-4671-BD91-A51D2CFE04CE}" dt="2022-05-26T04:50:58.852" v="2632" actId="1038"/>
          <ac:picMkLst>
            <pc:docMk/>
            <pc:sldMk cId="1052238218" sldId="307"/>
            <ac:picMk id="34" creationId="{4070E479-213A-4101-8C4E-DB080C45D618}"/>
          </ac:picMkLst>
        </pc:picChg>
        <pc:picChg chg="add mod">
          <ac:chgData name="R Chidambaranathan" userId="d8753fa3-60dd-499b-afbc-eca9bcd2f938" providerId="ADAL" clId="{6F4E88CB-F2A7-4671-BD91-A51D2CFE04CE}" dt="2022-05-26T04:51:19.399" v="2636" actId="1076"/>
          <ac:picMkLst>
            <pc:docMk/>
            <pc:sldMk cId="1052238218" sldId="307"/>
            <ac:picMk id="36" creationId="{FF8FA0BB-D995-4D95-AC99-86A8A8C39467}"/>
          </ac:picMkLst>
        </pc:picChg>
        <pc:picChg chg="add mod">
          <ac:chgData name="R Chidambaranathan" userId="d8753fa3-60dd-499b-afbc-eca9bcd2f938" providerId="ADAL" clId="{6F4E88CB-F2A7-4671-BD91-A51D2CFE04CE}" dt="2022-05-26T04:52:10.514" v="2648" actId="1076"/>
          <ac:picMkLst>
            <pc:docMk/>
            <pc:sldMk cId="1052238218" sldId="307"/>
            <ac:picMk id="37" creationId="{DEE33E9E-FC6E-41F6-93DB-8DA158D1AD44}"/>
          </ac:picMkLst>
        </pc:picChg>
        <pc:picChg chg="add mod">
          <ac:chgData name="R Chidambaranathan" userId="d8753fa3-60dd-499b-afbc-eca9bcd2f938" providerId="ADAL" clId="{6F4E88CB-F2A7-4671-BD91-A51D2CFE04CE}" dt="2022-05-26T04:52:04.680" v="2646" actId="1076"/>
          <ac:picMkLst>
            <pc:docMk/>
            <pc:sldMk cId="1052238218" sldId="307"/>
            <ac:picMk id="38" creationId="{2AD51795-3D4C-436F-A20D-B3107A352174}"/>
          </ac:picMkLst>
        </pc:picChg>
        <pc:picChg chg="add del mod">
          <ac:chgData name="R Chidambaranathan" userId="d8753fa3-60dd-499b-afbc-eca9bcd2f938" providerId="ADAL" clId="{6F4E88CB-F2A7-4671-BD91-A51D2CFE04CE}" dt="2022-05-26T03:52:53.647" v="2289"/>
          <ac:picMkLst>
            <pc:docMk/>
            <pc:sldMk cId="1052238218" sldId="307"/>
            <ac:picMk id="2050" creationId="{01ED107B-AAC7-421B-81C9-60A0CE2748DD}"/>
          </ac:picMkLst>
        </pc:picChg>
        <pc:picChg chg="add del">
          <ac:chgData name="R Chidambaranathan" userId="d8753fa3-60dd-499b-afbc-eca9bcd2f938" providerId="ADAL" clId="{6F4E88CB-F2A7-4671-BD91-A51D2CFE04CE}" dt="2022-05-26T03:53:37.144" v="2291"/>
          <ac:picMkLst>
            <pc:docMk/>
            <pc:sldMk cId="1052238218" sldId="307"/>
            <ac:picMk id="2052" creationId="{2BAA3CB4-DBAC-4609-A7D0-F37EA1A7CDEC}"/>
          </ac:picMkLst>
        </pc:picChg>
        <pc:picChg chg="add del">
          <ac:chgData name="R Chidambaranathan" userId="d8753fa3-60dd-499b-afbc-eca9bcd2f938" providerId="ADAL" clId="{6F4E88CB-F2A7-4671-BD91-A51D2CFE04CE}" dt="2022-05-26T03:55:25.345" v="2294"/>
          <ac:picMkLst>
            <pc:docMk/>
            <pc:sldMk cId="1052238218" sldId="307"/>
            <ac:picMk id="2054" creationId="{8354A6C3-FD2F-4268-8E86-66BA6E1329DC}"/>
          </ac:picMkLst>
        </pc:picChg>
        <pc:picChg chg="add mod">
          <ac:chgData name="R Chidambaranathan" userId="d8753fa3-60dd-499b-afbc-eca9bcd2f938" providerId="ADAL" clId="{6F4E88CB-F2A7-4671-BD91-A51D2CFE04CE}" dt="2022-05-26T03:59:36.376" v="2317" actId="14100"/>
          <ac:picMkLst>
            <pc:docMk/>
            <pc:sldMk cId="1052238218" sldId="307"/>
            <ac:picMk id="2056" creationId="{E81F3590-0116-413E-BDBB-2BD6E5A7E9C0}"/>
          </ac:picMkLst>
        </pc:picChg>
        <pc:picChg chg="add mod">
          <ac:chgData name="R Chidambaranathan" userId="d8753fa3-60dd-499b-afbc-eca9bcd2f938" providerId="ADAL" clId="{6F4E88CB-F2A7-4671-BD91-A51D2CFE04CE}" dt="2022-05-26T03:58:04.542" v="2305" actId="14100"/>
          <ac:picMkLst>
            <pc:docMk/>
            <pc:sldMk cId="1052238218" sldId="307"/>
            <ac:picMk id="2058" creationId="{E4BDD34A-F28D-4252-A879-5E80B5714422}"/>
          </ac:picMkLst>
        </pc:picChg>
        <pc:picChg chg="add mod">
          <ac:chgData name="R Chidambaranathan" userId="d8753fa3-60dd-499b-afbc-eca9bcd2f938" providerId="ADAL" clId="{6F4E88CB-F2A7-4671-BD91-A51D2CFE04CE}" dt="2022-05-26T03:59:07.413" v="2314" actId="1076"/>
          <ac:picMkLst>
            <pc:docMk/>
            <pc:sldMk cId="1052238218" sldId="307"/>
            <ac:picMk id="2060" creationId="{B197B8C0-791F-43A6-B316-119CF6D73211}"/>
          </ac:picMkLst>
        </pc:picChg>
        <pc:picChg chg="add mod">
          <ac:chgData name="R Chidambaranathan" userId="d8753fa3-60dd-499b-afbc-eca9bcd2f938" providerId="ADAL" clId="{6F4E88CB-F2A7-4671-BD91-A51D2CFE04CE}" dt="2022-05-26T04:55:09.421" v="2653" actId="1076"/>
          <ac:picMkLst>
            <pc:docMk/>
            <pc:sldMk cId="1052238218" sldId="307"/>
            <ac:picMk id="2062" creationId="{37FCAFA7-A18A-4D8F-8AA6-29BEEECB077B}"/>
          </ac:picMkLst>
        </pc:picChg>
        <pc:picChg chg="add mod">
          <ac:chgData name="R Chidambaranathan" userId="d8753fa3-60dd-499b-afbc-eca9bcd2f938" providerId="ADAL" clId="{6F4E88CB-F2A7-4671-BD91-A51D2CFE04CE}" dt="2022-05-26T05:03:17.850" v="2700" actId="1036"/>
          <ac:picMkLst>
            <pc:docMk/>
            <pc:sldMk cId="1052238218" sldId="307"/>
            <ac:picMk id="2064" creationId="{334F312E-12F7-4A10-BE1F-F66E85C60101}"/>
          </ac:picMkLst>
        </pc:picChg>
        <pc:picChg chg="add del mod">
          <ac:chgData name="R Chidambaranathan" userId="d8753fa3-60dd-499b-afbc-eca9bcd2f938" providerId="ADAL" clId="{6F4E88CB-F2A7-4671-BD91-A51D2CFE04CE}" dt="2022-05-26T05:01:16.462" v="2684" actId="478"/>
          <ac:picMkLst>
            <pc:docMk/>
            <pc:sldMk cId="1052238218" sldId="307"/>
            <ac:picMk id="2066" creationId="{0A945141-120A-4B3F-957D-AFEA537E3301}"/>
          </ac:picMkLst>
        </pc:picChg>
        <pc:picChg chg="add mod">
          <ac:chgData name="R Chidambaranathan" userId="d8753fa3-60dd-499b-afbc-eca9bcd2f938" providerId="ADAL" clId="{6F4E88CB-F2A7-4671-BD91-A51D2CFE04CE}" dt="2022-05-26T05:01:55.630" v="2687" actId="1076"/>
          <ac:picMkLst>
            <pc:docMk/>
            <pc:sldMk cId="1052238218" sldId="307"/>
            <ac:picMk id="2068" creationId="{CBABC7DD-26E2-4D5D-B678-636486E3E967}"/>
          </ac:picMkLst>
        </pc:picChg>
      </pc:sldChg>
      <pc:sldChg chg="addSp modSp mod modAnim">
        <pc:chgData name="R Chidambaranathan" userId="d8753fa3-60dd-499b-afbc-eca9bcd2f938" providerId="ADAL" clId="{6F4E88CB-F2A7-4671-BD91-A51D2CFE04CE}" dt="2022-05-26T05:04:49.359" v="2712" actId="1037"/>
        <pc:sldMkLst>
          <pc:docMk/>
          <pc:sldMk cId="1802846623" sldId="308"/>
        </pc:sldMkLst>
        <pc:spChg chg="add mod">
          <ac:chgData name="R Chidambaranathan" userId="d8753fa3-60dd-499b-afbc-eca9bcd2f938" providerId="ADAL" clId="{6F4E88CB-F2A7-4671-BD91-A51D2CFE04CE}" dt="2022-05-26T03:15:44.759" v="1986" actId="208"/>
          <ac:spMkLst>
            <pc:docMk/>
            <pc:sldMk cId="1802846623" sldId="308"/>
            <ac:spMk id="4" creationId="{6E90C9FA-CC73-48BA-84C9-75987D6265B4}"/>
          </ac:spMkLst>
        </pc:spChg>
        <pc:spChg chg="mod">
          <ac:chgData name="R Chidambaranathan" userId="d8753fa3-60dd-499b-afbc-eca9bcd2f938" providerId="ADAL" clId="{6F4E88CB-F2A7-4671-BD91-A51D2CFE04CE}" dt="2022-05-26T03:09:14.060" v="1952" actId="1076"/>
          <ac:spMkLst>
            <pc:docMk/>
            <pc:sldMk cId="1802846623" sldId="308"/>
            <ac:spMk id="27" creationId="{F49A0D23-98B0-4027-912B-E9EED14F7C19}"/>
          </ac:spMkLst>
        </pc:spChg>
        <pc:spChg chg="add mod">
          <ac:chgData name="R Chidambaranathan" userId="d8753fa3-60dd-499b-afbc-eca9bcd2f938" providerId="ADAL" clId="{6F4E88CB-F2A7-4671-BD91-A51D2CFE04CE}" dt="2022-05-26T02:55:32.820" v="1936" actId="1076"/>
          <ac:spMkLst>
            <pc:docMk/>
            <pc:sldMk cId="1802846623" sldId="308"/>
            <ac:spMk id="34" creationId="{A5A0D0BF-755B-4095-A410-40ABEB5819B6}"/>
          </ac:spMkLst>
        </pc:spChg>
        <pc:spChg chg="add mod">
          <ac:chgData name="R Chidambaranathan" userId="d8753fa3-60dd-499b-afbc-eca9bcd2f938" providerId="ADAL" clId="{6F4E88CB-F2A7-4671-BD91-A51D2CFE04CE}" dt="2022-05-26T03:16:05.115" v="2061" actId="14100"/>
          <ac:spMkLst>
            <pc:docMk/>
            <pc:sldMk cId="1802846623" sldId="308"/>
            <ac:spMk id="36" creationId="{DEDFEEC4-7423-4491-BA8E-ECA9E07ADE68}"/>
          </ac:spMkLst>
        </pc:spChg>
        <pc:spChg chg="add mod">
          <ac:chgData name="R Chidambaranathan" userId="d8753fa3-60dd-499b-afbc-eca9bcd2f938" providerId="ADAL" clId="{6F4E88CB-F2A7-4671-BD91-A51D2CFE04CE}" dt="2022-05-26T03:16:40.224" v="2068" actId="1076"/>
          <ac:spMkLst>
            <pc:docMk/>
            <pc:sldMk cId="1802846623" sldId="308"/>
            <ac:spMk id="37" creationId="{BBAEB13C-000F-4DC7-BDC4-DFED68CAE952}"/>
          </ac:spMkLst>
        </pc:spChg>
        <pc:spChg chg="add mod">
          <ac:chgData name="R Chidambaranathan" userId="d8753fa3-60dd-499b-afbc-eca9bcd2f938" providerId="ADAL" clId="{6F4E88CB-F2A7-4671-BD91-A51D2CFE04CE}" dt="2022-05-26T03:16:50.154" v="2074" actId="20577"/>
          <ac:spMkLst>
            <pc:docMk/>
            <pc:sldMk cId="1802846623" sldId="308"/>
            <ac:spMk id="38" creationId="{AF7005F4-8912-44E6-A86D-365CFFBCCC46}"/>
          </ac:spMkLst>
        </pc:spChg>
        <pc:picChg chg="add mod">
          <ac:chgData name="R Chidambaranathan" userId="d8753fa3-60dd-499b-afbc-eca9bcd2f938" providerId="ADAL" clId="{6F4E88CB-F2A7-4671-BD91-A51D2CFE04CE}" dt="2022-05-26T03:49:23.056" v="2273"/>
          <ac:picMkLst>
            <pc:docMk/>
            <pc:sldMk cId="1802846623" sldId="308"/>
            <ac:picMk id="39" creationId="{E8985620-F53E-4563-902D-7C7E2EBF5078}"/>
          </ac:picMkLst>
        </pc:picChg>
        <pc:picChg chg="add mod">
          <ac:chgData name="R Chidambaranathan" userId="d8753fa3-60dd-499b-afbc-eca9bcd2f938" providerId="ADAL" clId="{6F4E88CB-F2A7-4671-BD91-A51D2CFE04CE}" dt="2022-05-26T03:50:04.910" v="2277" actId="1076"/>
          <ac:picMkLst>
            <pc:docMk/>
            <pc:sldMk cId="1802846623" sldId="308"/>
            <ac:picMk id="40" creationId="{1B6C342A-8012-461D-B5D4-5B76B8F35955}"/>
          </ac:picMkLst>
        </pc:picChg>
        <pc:picChg chg="add mod">
          <ac:chgData name="R Chidambaranathan" userId="d8753fa3-60dd-499b-afbc-eca9bcd2f938" providerId="ADAL" clId="{6F4E88CB-F2A7-4671-BD91-A51D2CFE04CE}" dt="2022-05-26T04:01:20.463" v="2329" actId="1076"/>
          <ac:picMkLst>
            <pc:docMk/>
            <pc:sldMk cId="1802846623" sldId="308"/>
            <ac:picMk id="41" creationId="{6BBDE67F-C76A-4CDC-B786-E17137EB0EC1}"/>
          </ac:picMkLst>
        </pc:picChg>
        <pc:picChg chg="add mod">
          <ac:chgData name="R Chidambaranathan" userId="d8753fa3-60dd-499b-afbc-eca9bcd2f938" providerId="ADAL" clId="{6F4E88CB-F2A7-4671-BD91-A51D2CFE04CE}" dt="2022-05-26T04:01:36.165" v="2332" actId="1076"/>
          <ac:picMkLst>
            <pc:docMk/>
            <pc:sldMk cId="1802846623" sldId="308"/>
            <ac:picMk id="42" creationId="{2D0ABCCB-A1EB-43C1-A68E-F98D61188737}"/>
          </ac:picMkLst>
        </pc:picChg>
        <pc:picChg chg="add mod">
          <ac:chgData name="R Chidambaranathan" userId="d8753fa3-60dd-499b-afbc-eca9bcd2f938" providerId="ADAL" clId="{6F4E88CB-F2A7-4671-BD91-A51D2CFE04CE}" dt="2022-05-26T04:01:52.905" v="2335" actId="1076"/>
          <ac:picMkLst>
            <pc:docMk/>
            <pc:sldMk cId="1802846623" sldId="308"/>
            <ac:picMk id="43" creationId="{FF34A68E-3D6E-462E-B832-E47F933398C3}"/>
          </ac:picMkLst>
        </pc:picChg>
        <pc:picChg chg="add mod">
          <ac:chgData name="R Chidambaranathan" userId="d8753fa3-60dd-499b-afbc-eca9bcd2f938" providerId="ADAL" clId="{6F4E88CB-F2A7-4671-BD91-A51D2CFE04CE}" dt="2022-05-26T04:02:49.772" v="2346" actId="1076"/>
          <ac:picMkLst>
            <pc:docMk/>
            <pc:sldMk cId="1802846623" sldId="308"/>
            <ac:picMk id="44" creationId="{BE784A57-524A-4B7F-96D2-8E777B7E4DB4}"/>
          </ac:picMkLst>
        </pc:picChg>
        <pc:picChg chg="add mod">
          <ac:chgData name="R Chidambaranathan" userId="d8753fa3-60dd-499b-afbc-eca9bcd2f938" providerId="ADAL" clId="{6F4E88CB-F2A7-4671-BD91-A51D2CFE04CE}" dt="2022-05-26T05:04:02.552" v="2702" actId="1076"/>
          <ac:picMkLst>
            <pc:docMk/>
            <pc:sldMk cId="1802846623" sldId="308"/>
            <ac:picMk id="45" creationId="{230F5CE1-D9FE-4B72-ABC8-803B36CAD21D}"/>
          </ac:picMkLst>
        </pc:picChg>
        <pc:picChg chg="add mod">
          <ac:chgData name="R Chidambaranathan" userId="d8753fa3-60dd-499b-afbc-eca9bcd2f938" providerId="ADAL" clId="{6F4E88CB-F2A7-4671-BD91-A51D2CFE04CE}" dt="2022-05-26T05:04:49.359" v="2712" actId="1037"/>
          <ac:picMkLst>
            <pc:docMk/>
            <pc:sldMk cId="1802846623" sldId="308"/>
            <ac:picMk id="46" creationId="{CA3684EA-3EA8-4C73-BB2F-E1923F59721A}"/>
          </ac:picMkLst>
        </pc:picChg>
        <pc:picChg chg="add mod">
          <ac:chgData name="R Chidambaranathan" userId="d8753fa3-60dd-499b-afbc-eca9bcd2f938" providerId="ADAL" clId="{6F4E88CB-F2A7-4671-BD91-A51D2CFE04CE}" dt="2022-05-26T05:04:02.552" v="2702" actId="1076"/>
          <ac:picMkLst>
            <pc:docMk/>
            <pc:sldMk cId="1802846623" sldId="308"/>
            <ac:picMk id="47" creationId="{4B68B2DF-51D8-4296-AC15-27C7066BF751}"/>
          </ac:picMkLst>
        </pc:picChg>
        <pc:picChg chg="add mod">
          <ac:chgData name="R Chidambaranathan" userId="d8753fa3-60dd-499b-afbc-eca9bcd2f938" providerId="ADAL" clId="{6F4E88CB-F2A7-4671-BD91-A51D2CFE04CE}" dt="2022-05-26T04:02:19.419" v="2339" actId="1076"/>
          <ac:picMkLst>
            <pc:docMk/>
            <pc:sldMk cId="1802846623" sldId="308"/>
            <ac:picMk id="3074" creationId="{57A1DF07-7030-4420-A641-60C1C67ADE9D}"/>
          </ac:picMkLst>
        </pc:picChg>
        <pc:picChg chg="add mod">
          <ac:chgData name="R Chidambaranathan" userId="d8753fa3-60dd-499b-afbc-eca9bcd2f938" providerId="ADAL" clId="{6F4E88CB-F2A7-4671-BD91-A51D2CFE04CE}" dt="2022-05-26T04:02:44.020" v="2344" actId="1076"/>
          <ac:picMkLst>
            <pc:docMk/>
            <pc:sldMk cId="1802846623" sldId="308"/>
            <ac:picMk id="3076" creationId="{D2687965-FF8B-482A-8CB3-7BF2193A6381}"/>
          </ac:picMkLst>
        </pc:picChg>
        <pc:cxnChg chg="mod">
          <ac:chgData name="R Chidambaranathan" userId="d8753fa3-60dd-499b-afbc-eca9bcd2f938" providerId="ADAL" clId="{6F4E88CB-F2A7-4671-BD91-A51D2CFE04CE}" dt="2022-05-26T03:28:09.842" v="2132" actId="14100"/>
          <ac:cxnSpMkLst>
            <pc:docMk/>
            <pc:sldMk cId="1802846623" sldId="308"/>
            <ac:cxnSpMk id="5" creationId="{9C53B8CE-387C-4209-A818-1CBF47AF74D9}"/>
          </ac:cxnSpMkLst>
        </pc:cxnChg>
        <pc:cxnChg chg="add mod">
          <ac:chgData name="R Chidambaranathan" userId="d8753fa3-60dd-499b-afbc-eca9bcd2f938" providerId="ADAL" clId="{6F4E88CB-F2A7-4671-BD91-A51D2CFE04CE}" dt="2022-05-26T03:11:13.184" v="1954" actId="1076"/>
          <ac:cxnSpMkLst>
            <pc:docMk/>
            <pc:sldMk cId="1802846623" sldId="308"/>
            <ac:cxnSpMk id="35" creationId="{8781526B-CB9D-423A-9304-4DE5201126A9}"/>
          </ac:cxnSpMkLst>
        </pc:cxnChg>
      </pc:sldChg>
      <pc:sldChg chg="addSp delSp modSp mod modAnim">
        <pc:chgData name="R Chidambaranathan" userId="d8753fa3-60dd-499b-afbc-eca9bcd2f938" providerId="ADAL" clId="{6F4E88CB-F2A7-4671-BD91-A51D2CFE04CE}" dt="2022-05-27T04:01:57.837" v="3970"/>
        <pc:sldMkLst>
          <pc:docMk/>
          <pc:sldMk cId="3284944047" sldId="309"/>
        </pc:sldMkLst>
        <pc:spChg chg="mod">
          <ac:chgData name="R Chidambaranathan" userId="d8753fa3-60dd-499b-afbc-eca9bcd2f938" providerId="ADAL" clId="{6F4E88CB-F2A7-4671-BD91-A51D2CFE04CE}" dt="2022-05-27T03:59:39.011" v="3943" actId="20577"/>
          <ac:spMkLst>
            <pc:docMk/>
            <pc:sldMk cId="3284944047" sldId="309"/>
            <ac:spMk id="2" creationId="{0F2927B7-51A6-4815-964D-845BD883AA49}"/>
          </ac:spMkLst>
        </pc:spChg>
        <pc:spChg chg="add mod">
          <ac:chgData name="R Chidambaranathan" userId="d8753fa3-60dd-499b-afbc-eca9bcd2f938" providerId="ADAL" clId="{6F4E88CB-F2A7-4671-BD91-A51D2CFE04CE}" dt="2022-05-27T04:01:49.890" v="3969" actId="208"/>
          <ac:spMkLst>
            <pc:docMk/>
            <pc:sldMk cId="3284944047" sldId="309"/>
            <ac:spMk id="12" creationId="{83E8FFA9-E91F-411F-ADAD-70DCF02AD535}"/>
          </ac:spMkLst>
        </pc:spChg>
        <pc:spChg chg="add del">
          <ac:chgData name="R Chidambaranathan" userId="d8753fa3-60dd-499b-afbc-eca9bcd2f938" providerId="ADAL" clId="{6F4E88CB-F2A7-4671-BD91-A51D2CFE04CE}" dt="2022-05-26T04:31:04.170" v="2559" actId="22"/>
          <ac:spMkLst>
            <pc:docMk/>
            <pc:sldMk cId="3284944047" sldId="309"/>
            <ac:spMk id="34" creationId="{02D73DA9-5B3D-418D-86E7-9C92C8B722CB}"/>
          </ac:spMkLst>
        </pc:spChg>
        <pc:spChg chg="add del">
          <ac:chgData name="R Chidambaranathan" userId="d8753fa3-60dd-499b-afbc-eca9bcd2f938" providerId="ADAL" clId="{6F4E88CB-F2A7-4671-BD91-A51D2CFE04CE}" dt="2022-05-26T04:33:32.631" v="2587" actId="22"/>
          <ac:spMkLst>
            <pc:docMk/>
            <pc:sldMk cId="3284944047" sldId="309"/>
            <ac:spMk id="40" creationId="{A96B9DB6-A075-4A15-A362-A093870FCE90}"/>
          </ac:spMkLst>
        </pc:spChg>
        <pc:picChg chg="add mod">
          <ac:chgData name="R Chidambaranathan" userId="d8753fa3-60dd-499b-afbc-eca9bcd2f938" providerId="ADAL" clId="{6F4E88CB-F2A7-4671-BD91-A51D2CFE04CE}" dt="2022-05-26T04:30:32.912" v="2553" actId="1076"/>
          <ac:picMkLst>
            <pc:docMk/>
            <pc:sldMk cId="3284944047" sldId="309"/>
            <ac:picMk id="28" creationId="{C6296E0D-52B3-4D0B-ACB6-92C49D94FD55}"/>
          </ac:picMkLst>
        </pc:picChg>
        <pc:picChg chg="add mod">
          <ac:chgData name="R Chidambaranathan" userId="d8753fa3-60dd-499b-afbc-eca9bcd2f938" providerId="ADAL" clId="{6F4E88CB-F2A7-4671-BD91-A51D2CFE04CE}" dt="2022-05-26T04:31:24.279" v="2564" actId="1076"/>
          <ac:picMkLst>
            <pc:docMk/>
            <pc:sldMk cId="3284944047" sldId="309"/>
            <ac:picMk id="37" creationId="{D76359BD-1BF7-4958-98B2-A92CECE77E9F}"/>
          </ac:picMkLst>
        </pc:picChg>
        <pc:picChg chg="add mod">
          <ac:chgData name="R Chidambaranathan" userId="d8753fa3-60dd-499b-afbc-eca9bcd2f938" providerId="ADAL" clId="{6F4E88CB-F2A7-4671-BD91-A51D2CFE04CE}" dt="2022-05-26T04:31:31.173" v="2566" actId="1076"/>
          <ac:picMkLst>
            <pc:docMk/>
            <pc:sldMk cId="3284944047" sldId="309"/>
            <ac:picMk id="39" creationId="{2F969ABF-94C4-4AAA-9C20-AFE724BE3068}"/>
          </ac:picMkLst>
        </pc:picChg>
        <pc:picChg chg="add mod">
          <ac:chgData name="R Chidambaranathan" userId="d8753fa3-60dd-499b-afbc-eca9bcd2f938" providerId="ADAL" clId="{6F4E88CB-F2A7-4671-BD91-A51D2CFE04CE}" dt="2022-05-24T16:25:10.599" v="956" actId="1076"/>
          <ac:picMkLst>
            <pc:docMk/>
            <pc:sldMk cId="3284944047" sldId="309"/>
            <ac:picMk id="4098" creationId="{484C321C-F04B-461D-8D61-52C6AE6D2DF3}"/>
          </ac:picMkLst>
        </pc:picChg>
        <pc:picChg chg="add mod">
          <ac:chgData name="R Chidambaranathan" userId="d8753fa3-60dd-499b-afbc-eca9bcd2f938" providerId="ADAL" clId="{6F4E88CB-F2A7-4671-BD91-A51D2CFE04CE}" dt="2022-05-26T04:30:24.611" v="2551" actId="14100"/>
          <ac:picMkLst>
            <pc:docMk/>
            <pc:sldMk cId="3284944047" sldId="309"/>
            <ac:picMk id="5122" creationId="{70D8A615-3B74-4558-AF42-4A2040F65558}"/>
          </ac:picMkLst>
        </pc:picChg>
        <pc:picChg chg="add mod">
          <ac:chgData name="R Chidambaranathan" userId="d8753fa3-60dd-499b-afbc-eca9bcd2f938" providerId="ADAL" clId="{6F4E88CB-F2A7-4671-BD91-A51D2CFE04CE}" dt="2022-05-26T04:31:18.346" v="2562" actId="1076"/>
          <ac:picMkLst>
            <pc:docMk/>
            <pc:sldMk cId="3284944047" sldId="309"/>
            <ac:picMk id="5124" creationId="{39E636D2-5DBE-4675-B1CA-4687459B8CE4}"/>
          </ac:picMkLst>
        </pc:picChg>
        <pc:picChg chg="add mod">
          <ac:chgData name="R Chidambaranathan" userId="d8753fa3-60dd-499b-afbc-eca9bcd2f938" providerId="ADAL" clId="{6F4E88CB-F2A7-4671-BD91-A51D2CFE04CE}" dt="2022-05-26T04:32:56.543" v="2582" actId="1076"/>
          <ac:picMkLst>
            <pc:docMk/>
            <pc:sldMk cId="3284944047" sldId="309"/>
            <ac:picMk id="5126" creationId="{737AFE42-97B5-4C54-B0DF-3DD528CE68E2}"/>
          </ac:picMkLst>
        </pc:picChg>
        <pc:picChg chg="add mod">
          <ac:chgData name="R Chidambaranathan" userId="d8753fa3-60dd-499b-afbc-eca9bcd2f938" providerId="ADAL" clId="{6F4E88CB-F2A7-4671-BD91-A51D2CFE04CE}" dt="2022-05-26T04:34:42.128" v="2602" actId="1076"/>
          <ac:picMkLst>
            <pc:docMk/>
            <pc:sldMk cId="3284944047" sldId="309"/>
            <ac:picMk id="5128" creationId="{69364E89-97BC-457B-9894-C57B377FC0E0}"/>
          </ac:picMkLst>
        </pc:picChg>
        <pc:picChg chg="add mod">
          <ac:chgData name="R Chidambaranathan" userId="d8753fa3-60dd-499b-afbc-eca9bcd2f938" providerId="ADAL" clId="{6F4E88CB-F2A7-4671-BD91-A51D2CFE04CE}" dt="2022-05-26T04:34:29.040" v="2600" actId="1076"/>
          <ac:picMkLst>
            <pc:docMk/>
            <pc:sldMk cId="3284944047" sldId="309"/>
            <ac:picMk id="5130" creationId="{4995720D-9897-4DD7-920A-95CDA3D0AA38}"/>
          </ac:picMkLst>
        </pc:picChg>
        <pc:picChg chg="add mod">
          <ac:chgData name="R Chidambaranathan" userId="d8753fa3-60dd-499b-afbc-eca9bcd2f938" providerId="ADAL" clId="{6F4E88CB-F2A7-4671-BD91-A51D2CFE04CE}" dt="2022-05-26T04:38:41.368" v="2610" actId="1076"/>
          <ac:picMkLst>
            <pc:docMk/>
            <pc:sldMk cId="3284944047" sldId="309"/>
            <ac:picMk id="5132" creationId="{66D44517-CC32-48CF-AFCF-E541D69FE62A}"/>
          </ac:picMkLst>
        </pc:picChg>
      </pc:sldChg>
      <pc:sldChg chg="addSp delSp modSp mod modAnim">
        <pc:chgData name="R Chidambaranathan" userId="d8753fa3-60dd-499b-afbc-eca9bcd2f938" providerId="ADAL" clId="{6F4E88CB-F2A7-4671-BD91-A51D2CFE04CE}" dt="2022-05-27T04:04:24.167" v="3972" actId="1076"/>
        <pc:sldMkLst>
          <pc:docMk/>
          <pc:sldMk cId="3604833977" sldId="310"/>
        </pc:sldMkLst>
        <pc:spChg chg="mod">
          <ac:chgData name="R Chidambaranathan" userId="d8753fa3-60dd-499b-afbc-eca9bcd2f938" providerId="ADAL" clId="{6F4E88CB-F2A7-4671-BD91-A51D2CFE04CE}" dt="2022-05-27T03:59:46.833" v="3962" actId="20577"/>
          <ac:spMkLst>
            <pc:docMk/>
            <pc:sldMk cId="3604833977" sldId="310"/>
            <ac:spMk id="2" creationId="{0F2927B7-51A6-4815-964D-845BD883AA49}"/>
          </ac:spMkLst>
        </pc:spChg>
        <pc:spChg chg="add mod">
          <ac:chgData name="R Chidambaranathan" userId="d8753fa3-60dd-499b-afbc-eca9bcd2f938" providerId="ADAL" clId="{6F4E88CB-F2A7-4671-BD91-A51D2CFE04CE}" dt="2022-05-27T04:04:24.167" v="3972" actId="1076"/>
          <ac:spMkLst>
            <pc:docMk/>
            <pc:sldMk cId="3604833977" sldId="310"/>
            <ac:spMk id="46" creationId="{C99A3464-54B3-4DA6-BCEC-E4E7126DE0ED}"/>
          </ac:spMkLst>
        </pc:spChg>
        <pc:picChg chg="add del mod">
          <ac:chgData name="R Chidambaranathan" userId="d8753fa3-60dd-499b-afbc-eca9bcd2f938" providerId="ADAL" clId="{6F4E88CB-F2A7-4671-BD91-A51D2CFE04CE}" dt="2022-05-24T16:24:48.478" v="952" actId="478"/>
          <ac:picMkLst>
            <pc:docMk/>
            <pc:sldMk cId="3604833977" sldId="310"/>
            <ac:picMk id="32" creationId="{C54AF663-EA8A-4268-8129-FE7DB0D39BC3}"/>
          </ac:picMkLst>
        </pc:picChg>
        <pc:picChg chg="add mod">
          <ac:chgData name="R Chidambaranathan" userId="d8753fa3-60dd-499b-afbc-eca9bcd2f938" providerId="ADAL" clId="{6F4E88CB-F2A7-4671-BD91-A51D2CFE04CE}" dt="2022-05-26T04:39:14.354" v="2614"/>
          <ac:picMkLst>
            <pc:docMk/>
            <pc:sldMk cId="3604833977" sldId="310"/>
            <ac:picMk id="32" creationId="{FC4331A9-1ECC-4EA3-9D8F-278268B1832B}"/>
          </ac:picMkLst>
        </pc:picChg>
        <pc:picChg chg="add mod">
          <ac:chgData name="R Chidambaranathan" userId="d8753fa3-60dd-499b-afbc-eca9bcd2f938" providerId="ADAL" clId="{6F4E88CB-F2A7-4671-BD91-A51D2CFE04CE}" dt="2022-05-26T04:39:42.949" v="2615"/>
          <ac:picMkLst>
            <pc:docMk/>
            <pc:sldMk cId="3604833977" sldId="310"/>
            <ac:picMk id="33" creationId="{A80922B9-D018-4122-9293-1AE3404547FD}"/>
          </ac:picMkLst>
        </pc:picChg>
        <pc:picChg chg="add mod">
          <ac:chgData name="R Chidambaranathan" userId="d8753fa3-60dd-499b-afbc-eca9bcd2f938" providerId="ADAL" clId="{6F4E88CB-F2A7-4671-BD91-A51D2CFE04CE}" dt="2022-05-26T04:39:48.777" v="2616"/>
          <ac:picMkLst>
            <pc:docMk/>
            <pc:sldMk cId="3604833977" sldId="310"/>
            <ac:picMk id="40" creationId="{3A6B2A3E-EDFA-4E8D-A382-A73E7877D2AE}"/>
          </ac:picMkLst>
        </pc:picChg>
        <pc:picChg chg="add mod">
          <ac:chgData name="R Chidambaranathan" userId="d8753fa3-60dd-499b-afbc-eca9bcd2f938" providerId="ADAL" clId="{6F4E88CB-F2A7-4671-BD91-A51D2CFE04CE}" dt="2022-05-26T04:39:53.358" v="2617"/>
          <ac:picMkLst>
            <pc:docMk/>
            <pc:sldMk cId="3604833977" sldId="310"/>
            <ac:picMk id="41" creationId="{5CDBBB3A-83A7-45BD-9AB8-6BA790E9B84D}"/>
          </ac:picMkLst>
        </pc:picChg>
        <pc:picChg chg="add mod">
          <ac:chgData name="R Chidambaranathan" userId="d8753fa3-60dd-499b-afbc-eca9bcd2f938" providerId="ADAL" clId="{6F4E88CB-F2A7-4671-BD91-A51D2CFE04CE}" dt="2022-05-26T04:39:59.416" v="2618"/>
          <ac:picMkLst>
            <pc:docMk/>
            <pc:sldMk cId="3604833977" sldId="310"/>
            <ac:picMk id="42" creationId="{07361C5F-FB62-46C2-B167-D3C1F290D16E}"/>
          </ac:picMkLst>
        </pc:picChg>
        <pc:picChg chg="add mod">
          <ac:chgData name="R Chidambaranathan" userId="d8753fa3-60dd-499b-afbc-eca9bcd2f938" providerId="ADAL" clId="{6F4E88CB-F2A7-4671-BD91-A51D2CFE04CE}" dt="2022-05-26T04:40:04.097" v="2619"/>
          <ac:picMkLst>
            <pc:docMk/>
            <pc:sldMk cId="3604833977" sldId="310"/>
            <ac:picMk id="43" creationId="{BEB5D140-E017-45FD-8305-76A9012BB23C}"/>
          </ac:picMkLst>
        </pc:picChg>
        <pc:picChg chg="add mod">
          <ac:chgData name="R Chidambaranathan" userId="d8753fa3-60dd-499b-afbc-eca9bcd2f938" providerId="ADAL" clId="{6F4E88CB-F2A7-4671-BD91-A51D2CFE04CE}" dt="2022-05-26T04:40:08.315" v="2620"/>
          <ac:picMkLst>
            <pc:docMk/>
            <pc:sldMk cId="3604833977" sldId="310"/>
            <ac:picMk id="44" creationId="{2221639C-8CEC-4E66-9E81-3532E95F52EF}"/>
          </ac:picMkLst>
        </pc:picChg>
        <pc:picChg chg="add mod">
          <ac:chgData name="R Chidambaranathan" userId="d8753fa3-60dd-499b-afbc-eca9bcd2f938" providerId="ADAL" clId="{6F4E88CB-F2A7-4671-BD91-A51D2CFE04CE}" dt="2022-05-26T04:42:18.200" v="2622" actId="1076"/>
          <ac:picMkLst>
            <pc:docMk/>
            <pc:sldMk cId="3604833977" sldId="310"/>
            <ac:picMk id="45" creationId="{0F17A6F5-7C0A-4DF0-B9E0-060CBEBC796B}"/>
          </ac:picMkLst>
        </pc:picChg>
        <pc:picChg chg="add mod">
          <ac:chgData name="R Chidambaranathan" userId="d8753fa3-60dd-499b-afbc-eca9bcd2f938" providerId="ADAL" clId="{6F4E88CB-F2A7-4671-BD91-A51D2CFE04CE}" dt="2022-05-24T16:24:53.663" v="954" actId="1076"/>
          <ac:picMkLst>
            <pc:docMk/>
            <pc:sldMk cId="3604833977" sldId="310"/>
            <ac:picMk id="2050" creationId="{4C3E25CB-A4FB-4513-88B8-B42A021F0743}"/>
          </ac:picMkLst>
        </pc:picChg>
      </pc:sldChg>
      <pc:sldChg chg="addSp modSp del mod modAnim">
        <pc:chgData name="R Chidambaranathan" userId="d8753fa3-60dd-499b-afbc-eca9bcd2f938" providerId="ADAL" clId="{6F4E88CB-F2A7-4671-BD91-A51D2CFE04CE}" dt="2022-05-26T03:25:07.676" v="2126" actId="47"/>
        <pc:sldMkLst>
          <pc:docMk/>
          <pc:sldMk cId="1812149839" sldId="311"/>
        </pc:sldMkLst>
        <pc:spChg chg="add mod">
          <ac:chgData name="R Chidambaranathan" userId="d8753fa3-60dd-499b-afbc-eca9bcd2f938" providerId="ADAL" clId="{6F4E88CB-F2A7-4671-BD91-A51D2CFE04CE}" dt="2022-05-26T03:19:37.163" v="2081" actId="14100"/>
          <ac:spMkLst>
            <pc:docMk/>
            <pc:sldMk cId="1812149839" sldId="311"/>
            <ac:spMk id="24" creationId="{3B8596B8-0897-4A11-8BDB-274583AF9918}"/>
          </ac:spMkLst>
        </pc:spChg>
        <pc:spChg chg="add mod">
          <ac:chgData name="R Chidambaranathan" userId="d8753fa3-60dd-499b-afbc-eca9bcd2f938" providerId="ADAL" clId="{6F4E88CB-F2A7-4671-BD91-A51D2CFE04CE}" dt="2022-05-26T03:19:28.947" v="2080"/>
          <ac:spMkLst>
            <pc:docMk/>
            <pc:sldMk cId="1812149839" sldId="311"/>
            <ac:spMk id="27" creationId="{077CBC1C-9332-45C4-A04E-355063CF980A}"/>
          </ac:spMkLst>
        </pc:spChg>
        <pc:spChg chg="add mod">
          <ac:chgData name="R Chidambaranathan" userId="d8753fa3-60dd-499b-afbc-eca9bcd2f938" providerId="ADAL" clId="{6F4E88CB-F2A7-4671-BD91-A51D2CFE04CE}" dt="2022-05-26T03:19:41.287" v="2082" actId="1076"/>
          <ac:spMkLst>
            <pc:docMk/>
            <pc:sldMk cId="1812149839" sldId="311"/>
            <ac:spMk id="29" creationId="{83900983-A94A-4848-90AA-CDAA6EA6AFCE}"/>
          </ac:spMkLst>
        </pc:spChg>
        <pc:spChg chg="add mod">
          <ac:chgData name="R Chidambaranathan" userId="d8753fa3-60dd-499b-afbc-eca9bcd2f938" providerId="ADAL" clId="{6F4E88CB-F2A7-4671-BD91-A51D2CFE04CE}" dt="2022-05-26T03:19:28.947" v="2080"/>
          <ac:spMkLst>
            <pc:docMk/>
            <pc:sldMk cId="1812149839" sldId="311"/>
            <ac:spMk id="36" creationId="{D7D3216E-883E-4962-A5B8-45BADA2BA0FD}"/>
          </ac:spMkLst>
        </pc:spChg>
      </pc:sldChg>
      <pc:sldChg chg="del">
        <pc:chgData name="R Chidambaranathan" userId="d8753fa3-60dd-499b-afbc-eca9bcd2f938" providerId="ADAL" clId="{6F4E88CB-F2A7-4671-BD91-A51D2CFE04CE}" dt="2022-05-26T03:35:53.509" v="2167" actId="47"/>
        <pc:sldMkLst>
          <pc:docMk/>
          <pc:sldMk cId="1949896709" sldId="312"/>
        </pc:sldMkLst>
      </pc:sldChg>
      <pc:sldChg chg="del">
        <pc:chgData name="R Chidambaranathan" userId="d8753fa3-60dd-499b-afbc-eca9bcd2f938" providerId="ADAL" clId="{6F4E88CB-F2A7-4671-BD91-A51D2CFE04CE}" dt="2022-05-26T03:43:52.109" v="2255" actId="47"/>
        <pc:sldMkLst>
          <pc:docMk/>
          <pc:sldMk cId="423383695" sldId="313"/>
        </pc:sldMkLst>
      </pc:sldChg>
      <pc:sldChg chg="addSp delSp modSp mod modClrScheme delAnim chgLayout">
        <pc:chgData name="R Chidambaranathan" userId="d8753fa3-60dd-499b-afbc-eca9bcd2f938" providerId="ADAL" clId="{6F4E88CB-F2A7-4671-BD91-A51D2CFE04CE}" dt="2022-05-27T07:58:37.811" v="4393" actId="1076"/>
        <pc:sldMkLst>
          <pc:docMk/>
          <pc:sldMk cId="2229342147" sldId="314"/>
        </pc:sldMkLst>
        <pc:spChg chg="mod ord">
          <ac:chgData name="R Chidambaranathan" userId="d8753fa3-60dd-499b-afbc-eca9bcd2f938" providerId="ADAL" clId="{6F4E88CB-F2A7-4671-BD91-A51D2CFE04CE}" dt="2022-05-27T07:55:38.459" v="4354" actId="14100"/>
          <ac:spMkLst>
            <pc:docMk/>
            <pc:sldMk cId="2229342147" sldId="314"/>
            <ac:spMk id="2" creationId="{47DE806D-1EE6-45D0-B1DF-DB7787A0FFB2}"/>
          </ac:spMkLst>
        </pc:spChg>
        <pc:spChg chg="add del mod ord">
          <ac:chgData name="R Chidambaranathan" userId="d8753fa3-60dd-499b-afbc-eca9bcd2f938" providerId="ADAL" clId="{6F4E88CB-F2A7-4671-BD91-A51D2CFE04CE}" dt="2022-05-27T04:39:37.123" v="4005"/>
          <ac:spMkLst>
            <pc:docMk/>
            <pc:sldMk cId="2229342147" sldId="314"/>
            <ac:spMk id="3" creationId="{54A30D5B-2A12-44B4-9CD3-234151F99512}"/>
          </ac:spMkLst>
        </pc:spChg>
        <pc:spChg chg="del mod">
          <ac:chgData name="R Chidambaranathan" userId="d8753fa3-60dd-499b-afbc-eca9bcd2f938" providerId="ADAL" clId="{6F4E88CB-F2A7-4671-BD91-A51D2CFE04CE}" dt="2022-05-27T07:57:23.710" v="4385" actId="478"/>
          <ac:spMkLst>
            <pc:docMk/>
            <pc:sldMk cId="2229342147" sldId="314"/>
            <ac:spMk id="4" creationId="{30251BB9-C0ED-4AFB-8501-423007C66111}"/>
          </ac:spMkLst>
        </pc:spChg>
        <pc:spChg chg="del mod">
          <ac:chgData name="R Chidambaranathan" userId="d8753fa3-60dd-499b-afbc-eca9bcd2f938" providerId="ADAL" clId="{6F4E88CB-F2A7-4671-BD91-A51D2CFE04CE}" dt="2022-05-27T07:57:25.134" v="4386" actId="478"/>
          <ac:spMkLst>
            <pc:docMk/>
            <pc:sldMk cId="2229342147" sldId="314"/>
            <ac:spMk id="5" creationId="{CB0BB267-B54A-4248-8E69-2D974652D8FE}"/>
          </ac:spMkLst>
        </pc:spChg>
        <pc:spChg chg="add del mod">
          <ac:chgData name="R Chidambaranathan" userId="d8753fa3-60dd-499b-afbc-eca9bcd2f938" providerId="ADAL" clId="{6F4E88CB-F2A7-4671-BD91-A51D2CFE04CE}" dt="2022-05-27T04:39:44.530" v="4006" actId="478"/>
          <ac:spMkLst>
            <pc:docMk/>
            <pc:sldMk cId="2229342147" sldId="314"/>
            <ac:spMk id="7" creationId="{BA798340-7B10-4ED2-9F20-EFD163895A8D}"/>
          </ac:spMkLst>
        </pc:spChg>
        <pc:spChg chg="add del mod">
          <ac:chgData name="R Chidambaranathan" userId="d8753fa3-60dd-499b-afbc-eca9bcd2f938" providerId="ADAL" clId="{6F4E88CB-F2A7-4671-BD91-A51D2CFE04CE}" dt="2022-05-27T07:55:27.181" v="4350" actId="478"/>
          <ac:spMkLst>
            <pc:docMk/>
            <pc:sldMk cId="2229342147" sldId="314"/>
            <ac:spMk id="7" creationId="{EF3BE5B3-351D-4E0C-8175-2CBE7AB34862}"/>
          </ac:spMkLst>
        </pc:spChg>
        <pc:spChg chg="add mod">
          <ac:chgData name="R Chidambaranathan" userId="d8753fa3-60dd-499b-afbc-eca9bcd2f938" providerId="ADAL" clId="{6F4E88CB-F2A7-4671-BD91-A51D2CFE04CE}" dt="2022-05-27T07:58:37.811" v="4393" actId="1076"/>
          <ac:spMkLst>
            <pc:docMk/>
            <pc:sldMk cId="2229342147" sldId="314"/>
            <ac:spMk id="8" creationId="{412F3C23-0E6C-4826-9284-3E8068F7AA85}"/>
          </ac:spMkLst>
        </pc:spChg>
        <pc:spChg chg="add del">
          <ac:chgData name="R Chidambaranathan" userId="d8753fa3-60dd-499b-afbc-eca9bcd2f938" providerId="ADAL" clId="{6F4E88CB-F2A7-4671-BD91-A51D2CFE04CE}" dt="2022-05-27T04:39:47.657" v="4008"/>
          <ac:spMkLst>
            <pc:docMk/>
            <pc:sldMk cId="2229342147" sldId="314"/>
            <ac:spMk id="8" creationId="{B13D2A69-B092-46DF-A056-067E9B5F555C}"/>
          </ac:spMkLst>
        </pc:spChg>
        <pc:spChg chg="add mod">
          <ac:chgData name="R Chidambaranathan" userId="d8753fa3-60dd-499b-afbc-eca9bcd2f938" providerId="ADAL" clId="{6F4E88CB-F2A7-4671-BD91-A51D2CFE04CE}" dt="2022-05-27T07:58:37.811" v="4393" actId="1076"/>
          <ac:spMkLst>
            <pc:docMk/>
            <pc:sldMk cId="2229342147" sldId="314"/>
            <ac:spMk id="10" creationId="{767C5EE9-301C-4259-BC2B-27D7B7545E69}"/>
          </ac:spMkLst>
        </pc:spChg>
        <pc:graphicFrameChg chg="del mod ord modGraphic">
          <ac:chgData name="R Chidambaranathan" userId="d8753fa3-60dd-499b-afbc-eca9bcd2f938" providerId="ADAL" clId="{6F4E88CB-F2A7-4671-BD91-A51D2CFE04CE}" dt="2022-05-27T07:55:22.440" v="4348" actId="478"/>
          <ac:graphicFrameMkLst>
            <pc:docMk/>
            <pc:sldMk cId="2229342147" sldId="314"/>
            <ac:graphicFrameMk id="6" creationId="{8E06A238-50CF-4FD4-B3D7-4E497D2715AB}"/>
          </ac:graphicFrameMkLst>
        </pc:graphicFrameChg>
        <pc:picChg chg="add mod">
          <ac:chgData name="R Chidambaranathan" userId="d8753fa3-60dd-499b-afbc-eca9bcd2f938" providerId="ADAL" clId="{6F4E88CB-F2A7-4671-BD91-A51D2CFE04CE}" dt="2022-05-27T07:55:51.058" v="4360" actId="14100"/>
          <ac:picMkLst>
            <pc:docMk/>
            <pc:sldMk cId="2229342147" sldId="314"/>
            <ac:picMk id="9" creationId="{6807310F-5D14-47EC-BEB9-7656F253CABC}"/>
          </ac:picMkLst>
        </pc:picChg>
      </pc:sldChg>
      <pc:sldChg chg="addSp delSp modSp mod modClrScheme chgLayout">
        <pc:chgData name="R Chidambaranathan" userId="d8753fa3-60dd-499b-afbc-eca9bcd2f938" providerId="ADAL" clId="{6F4E88CB-F2A7-4671-BD91-A51D2CFE04CE}" dt="2022-05-27T05:24:21.725" v="4182" actId="13782"/>
        <pc:sldMkLst>
          <pc:docMk/>
          <pc:sldMk cId="2550379896" sldId="315"/>
        </pc:sldMkLst>
        <pc:spChg chg="mod ord">
          <ac:chgData name="R Chidambaranathan" userId="d8753fa3-60dd-499b-afbc-eca9bcd2f938" providerId="ADAL" clId="{6F4E88CB-F2A7-4671-BD91-A51D2CFE04CE}" dt="2022-05-27T05:16:13.501" v="4083" actId="20577"/>
          <ac:spMkLst>
            <pc:docMk/>
            <pc:sldMk cId="2550379896" sldId="315"/>
            <ac:spMk id="2" creationId="{4DB6BB47-CB10-4F15-A91E-9F31DDB2BAF1}"/>
          </ac:spMkLst>
        </pc:spChg>
        <pc:spChg chg="add del mod ord">
          <ac:chgData name="R Chidambaranathan" userId="d8753fa3-60dd-499b-afbc-eca9bcd2f938" providerId="ADAL" clId="{6F4E88CB-F2A7-4671-BD91-A51D2CFE04CE}" dt="2022-05-27T05:15:40.756" v="4037" actId="26606"/>
          <ac:spMkLst>
            <pc:docMk/>
            <pc:sldMk cId="2550379896" sldId="315"/>
            <ac:spMk id="3" creationId="{ADB6B8A7-4A16-46F1-BCE4-1DF2F7770161}"/>
          </ac:spMkLst>
        </pc:spChg>
        <pc:spChg chg="add del mod ord">
          <ac:chgData name="R Chidambaranathan" userId="d8753fa3-60dd-499b-afbc-eca9bcd2f938" providerId="ADAL" clId="{6F4E88CB-F2A7-4671-BD91-A51D2CFE04CE}" dt="2022-05-27T05:15:40.756" v="4037" actId="26606"/>
          <ac:spMkLst>
            <pc:docMk/>
            <pc:sldMk cId="2550379896" sldId="315"/>
            <ac:spMk id="4" creationId="{1E43EFA9-A18C-4CD5-A62B-0959C58FEBCE}"/>
          </ac:spMkLst>
        </pc:spChg>
        <pc:spChg chg="add del mod">
          <ac:chgData name="R Chidambaranathan" userId="d8753fa3-60dd-499b-afbc-eca9bcd2f938" providerId="ADAL" clId="{6F4E88CB-F2A7-4671-BD91-A51D2CFE04CE}" dt="2022-05-27T05:17:37.280" v="4098" actId="1032"/>
          <ac:spMkLst>
            <pc:docMk/>
            <pc:sldMk cId="2550379896" sldId="315"/>
            <ac:spMk id="7" creationId="{49C94828-49A1-4CCC-B0BF-4B7AB956343C}"/>
          </ac:spMkLst>
        </pc:spChg>
        <pc:spChg chg="add del">
          <ac:chgData name="R Chidambaranathan" userId="d8753fa3-60dd-499b-afbc-eca9bcd2f938" providerId="ADAL" clId="{6F4E88CB-F2A7-4671-BD91-A51D2CFE04CE}" dt="2022-05-27T05:20:49.474" v="4145"/>
          <ac:spMkLst>
            <pc:docMk/>
            <pc:sldMk cId="2550379896" sldId="315"/>
            <ac:spMk id="8" creationId="{D36EC0FD-8221-4223-8533-20FB2E376F11}"/>
          </ac:spMkLst>
        </pc:spChg>
        <pc:spChg chg="add del">
          <ac:chgData name="R Chidambaranathan" userId="d8753fa3-60dd-499b-afbc-eca9bcd2f938" providerId="ADAL" clId="{6F4E88CB-F2A7-4671-BD91-A51D2CFE04CE}" dt="2022-05-27T05:22:03.939" v="4158"/>
          <ac:spMkLst>
            <pc:docMk/>
            <pc:sldMk cId="2550379896" sldId="315"/>
            <ac:spMk id="10" creationId="{3B5D2717-3F8E-40E5-BB93-C897C790D855}"/>
          </ac:spMkLst>
        </pc:spChg>
        <pc:spChg chg="add mod">
          <ac:chgData name="R Chidambaranathan" userId="d8753fa3-60dd-499b-afbc-eca9bcd2f938" providerId="ADAL" clId="{6F4E88CB-F2A7-4671-BD91-A51D2CFE04CE}" dt="2022-05-27T05:23:53.312" v="4181" actId="1076"/>
          <ac:spMkLst>
            <pc:docMk/>
            <pc:sldMk cId="2550379896" sldId="315"/>
            <ac:spMk id="12" creationId="{50853FD2-D59C-4670-BA81-B39375B80F82}"/>
          </ac:spMkLst>
        </pc:spChg>
        <pc:graphicFrameChg chg="del mod modGraphic">
          <ac:chgData name="R Chidambaranathan" userId="d8753fa3-60dd-499b-afbc-eca9bcd2f938" providerId="ADAL" clId="{6F4E88CB-F2A7-4671-BD91-A51D2CFE04CE}" dt="2022-05-27T05:17:23.342" v="4097" actId="478"/>
          <ac:graphicFrameMkLst>
            <pc:docMk/>
            <pc:sldMk cId="2550379896" sldId="315"/>
            <ac:graphicFrameMk id="5" creationId="{FEDA9625-23A7-BADE-F3FA-82F7CFCC4381}"/>
          </ac:graphicFrameMkLst>
        </pc:graphicFrameChg>
        <pc:graphicFrameChg chg="add mod modGraphic">
          <ac:chgData name="R Chidambaranathan" userId="d8753fa3-60dd-499b-afbc-eca9bcd2f938" providerId="ADAL" clId="{6F4E88CB-F2A7-4671-BD91-A51D2CFE04CE}" dt="2022-05-27T05:24:21.725" v="4182" actId="13782"/>
          <ac:graphicFrameMkLst>
            <pc:docMk/>
            <pc:sldMk cId="2550379896" sldId="315"/>
            <ac:graphicFrameMk id="6" creationId="{464FFEC3-5839-4BCB-8B02-17795EBABD49}"/>
          </ac:graphicFrameMkLst>
        </pc:graphicFrameChg>
        <pc:picChg chg="add del mod">
          <ac:chgData name="R Chidambaranathan" userId="d8753fa3-60dd-499b-afbc-eca9bcd2f938" providerId="ADAL" clId="{6F4E88CB-F2A7-4671-BD91-A51D2CFE04CE}" dt="2022-05-27T05:20:58.461" v="4149" actId="478"/>
          <ac:picMkLst>
            <pc:docMk/>
            <pc:sldMk cId="2550379896" sldId="315"/>
            <ac:picMk id="9" creationId="{908674C1-1FB7-4B5F-8D9A-2244874A8273}"/>
          </ac:picMkLst>
        </pc:picChg>
        <pc:picChg chg="add mod">
          <ac:chgData name="R Chidambaranathan" userId="d8753fa3-60dd-499b-afbc-eca9bcd2f938" providerId="ADAL" clId="{6F4E88CB-F2A7-4671-BD91-A51D2CFE04CE}" dt="2022-05-27T05:22:39.456" v="4169" actId="14100"/>
          <ac:picMkLst>
            <pc:docMk/>
            <pc:sldMk cId="2550379896" sldId="315"/>
            <ac:picMk id="11" creationId="{B6AA1490-65D6-4EDE-AEF9-2477B194AF33}"/>
          </ac:picMkLst>
        </pc:picChg>
      </pc:sldChg>
      <pc:sldChg chg="addSp modSp">
        <pc:chgData name="R Chidambaranathan" userId="d8753fa3-60dd-499b-afbc-eca9bcd2f938" providerId="ADAL" clId="{6F4E88CB-F2A7-4671-BD91-A51D2CFE04CE}" dt="2022-05-26T05:10:29.558" v="2741" actId="1076"/>
        <pc:sldMkLst>
          <pc:docMk/>
          <pc:sldMk cId="2892801835" sldId="319"/>
        </pc:sldMkLst>
        <pc:picChg chg="add mod">
          <ac:chgData name="R Chidambaranathan" userId="d8753fa3-60dd-499b-afbc-eca9bcd2f938" providerId="ADAL" clId="{6F4E88CB-F2A7-4671-BD91-A51D2CFE04CE}" dt="2022-05-26T05:10:03.155" v="2733" actId="1076"/>
          <ac:picMkLst>
            <pc:docMk/>
            <pc:sldMk cId="2892801835" sldId="319"/>
            <ac:picMk id="19" creationId="{B9F7B8BF-3AEF-470B-8549-881E22BA471B}"/>
          </ac:picMkLst>
        </pc:picChg>
        <pc:picChg chg="add mod">
          <ac:chgData name="R Chidambaranathan" userId="d8753fa3-60dd-499b-afbc-eca9bcd2f938" providerId="ADAL" clId="{6F4E88CB-F2A7-4671-BD91-A51D2CFE04CE}" dt="2022-05-26T05:10:06.735" v="2734" actId="1076"/>
          <ac:picMkLst>
            <pc:docMk/>
            <pc:sldMk cId="2892801835" sldId="319"/>
            <ac:picMk id="21" creationId="{9D8925EF-F321-4A64-856C-89C0F6E9C630}"/>
          </ac:picMkLst>
        </pc:picChg>
        <pc:picChg chg="add mod">
          <ac:chgData name="R Chidambaranathan" userId="d8753fa3-60dd-499b-afbc-eca9bcd2f938" providerId="ADAL" clId="{6F4E88CB-F2A7-4671-BD91-A51D2CFE04CE}" dt="2022-05-26T05:10:03.155" v="2733" actId="1076"/>
          <ac:picMkLst>
            <pc:docMk/>
            <pc:sldMk cId="2892801835" sldId="319"/>
            <ac:picMk id="22" creationId="{B3B31C19-9D8C-4CE8-B45A-B44BA74B7126}"/>
          </ac:picMkLst>
        </pc:picChg>
        <pc:picChg chg="add mod">
          <ac:chgData name="R Chidambaranathan" userId="d8753fa3-60dd-499b-afbc-eca9bcd2f938" providerId="ADAL" clId="{6F4E88CB-F2A7-4671-BD91-A51D2CFE04CE}" dt="2022-05-26T05:10:29.558" v="2741" actId="1076"/>
          <ac:picMkLst>
            <pc:docMk/>
            <pc:sldMk cId="2892801835" sldId="319"/>
            <ac:picMk id="23" creationId="{59EA8D55-2954-4A1C-B76C-89AA2C01F9BD}"/>
          </ac:picMkLst>
        </pc:picChg>
        <pc:picChg chg="add mod">
          <ac:chgData name="R Chidambaranathan" userId="d8753fa3-60dd-499b-afbc-eca9bcd2f938" providerId="ADAL" clId="{6F4E88CB-F2A7-4671-BD91-A51D2CFE04CE}" dt="2022-05-26T05:10:19.022" v="2739" actId="1037"/>
          <ac:picMkLst>
            <pc:docMk/>
            <pc:sldMk cId="2892801835" sldId="319"/>
            <ac:picMk id="24" creationId="{410A9480-FE45-451A-A2F1-9FB0FA289D76}"/>
          </ac:picMkLst>
        </pc:picChg>
        <pc:picChg chg="add mod">
          <ac:chgData name="R Chidambaranathan" userId="d8753fa3-60dd-499b-afbc-eca9bcd2f938" providerId="ADAL" clId="{6F4E88CB-F2A7-4671-BD91-A51D2CFE04CE}" dt="2022-05-26T05:10:10.778" v="2735" actId="1076"/>
          <ac:picMkLst>
            <pc:docMk/>
            <pc:sldMk cId="2892801835" sldId="319"/>
            <ac:picMk id="25" creationId="{BCD4E1F3-BA80-4894-9BD9-C4F1C33AEE6E}"/>
          </ac:picMkLst>
        </pc:picChg>
        <pc:picChg chg="add mod">
          <ac:chgData name="R Chidambaranathan" userId="d8753fa3-60dd-499b-afbc-eca9bcd2f938" providerId="ADAL" clId="{6F4E88CB-F2A7-4671-BD91-A51D2CFE04CE}" dt="2022-05-26T05:10:25.642" v="2740" actId="1076"/>
          <ac:picMkLst>
            <pc:docMk/>
            <pc:sldMk cId="2892801835" sldId="319"/>
            <ac:picMk id="26" creationId="{22DC70B6-40B0-4BF6-9D46-858403115E4D}"/>
          </ac:picMkLst>
        </pc:picChg>
      </pc:sldChg>
      <pc:sldChg chg="addSp delSp modSp mod chgLayout">
        <pc:chgData name="R Chidambaranathan" userId="d8753fa3-60dd-499b-afbc-eca9bcd2f938" providerId="ADAL" clId="{6F4E88CB-F2A7-4671-BD91-A51D2CFE04CE}" dt="2022-05-26T03:06:30.323" v="1946"/>
        <pc:sldMkLst>
          <pc:docMk/>
          <pc:sldMk cId="498816129" sldId="324"/>
        </pc:sldMkLst>
        <pc:spChg chg="mod ord">
          <ac:chgData name="R Chidambaranathan" userId="d8753fa3-60dd-499b-afbc-eca9bcd2f938" providerId="ADAL" clId="{6F4E88CB-F2A7-4671-BD91-A51D2CFE04CE}" dt="2022-05-25T10:10:23.027" v="1662" actId="20577"/>
          <ac:spMkLst>
            <pc:docMk/>
            <pc:sldMk cId="498816129" sldId="324"/>
            <ac:spMk id="2" creationId="{11531372-A939-4130-BC07-D9E52915047E}"/>
          </ac:spMkLst>
        </pc:spChg>
        <pc:spChg chg="add del mod ord">
          <ac:chgData name="R Chidambaranathan" userId="d8753fa3-60dd-499b-afbc-eca9bcd2f938" providerId="ADAL" clId="{6F4E88CB-F2A7-4671-BD91-A51D2CFE04CE}" dt="2022-05-25T10:10:18.458" v="1661" actId="12084"/>
          <ac:spMkLst>
            <pc:docMk/>
            <pc:sldMk cId="498816129" sldId="324"/>
            <ac:spMk id="3" creationId="{050A293C-C678-4118-85C7-775D7340DE70}"/>
          </ac:spMkLst>
        </pc:spChg>
        <pc:spChg chg="del">
          <ac:chgData name="R Chidambaranathan" userId="d8753fa3-60dd-499b-afbc-eca9bcd2f938" providerId="ADAL" clId="{6F4E88CB-F2A7-4671-BD91-A51D2CFE04CE}" dt="2022-05-24T15:40:58.198" v="598" actId="478"/>
          <ac:spMkLst>
            <pc:docMk/>
            <pc:sldMk cId="498816129" sldId="324"/>
            <ac:spMk id="3" creationId="{F0258D9C-6B1D-41C8-A30D-873DD3202059}"/>
          </ac:spMkLst>
        </pc:spChg>
        <pc:spChg chg="add del mod">
          <ac:chgData name="R Chidambaranathan" userId="d8753fa3-60dd-499b-afbc-eca9bcd2f938" providerId="ADAL" clId="{6F4E88CB-F2A7-4671-BD91-A51D2CFE04CE}" dt="2022-05-25T10:04:58.665" v="1360" actId="478"/>
          <ac:spMkLst>
            <pc:docMk/>
            <pc:sldMk cId="498816129" sldId="324"/>
            <ac:spMk id="6" creationId="{A5734BB7-0923-41F7-8010-8680A12F496F}"/>
          </ac:spMkLst>
        </pc:spChg>
        <pc:graphicFrameChg chg="add del mod">
          <ac:chgData name="R Chidambaranathan" userId="d8753fa3-60dd-499b-afbc-eca9bcd2f938" providerId="ADAL" clId="{6F4E88CB-F2A7-4671-BD91-A51D2CFE04CE}" dt="2022-05-25T10:10:09.739" v="1660" actId="12084"/>
          <ac:graphicFrameMkLst>
            <pc:docMk/>
            <pc:sldMk cId="498816129" sldId="324"/>
            <ac:graphicFrameMk id="4" creationId="{49293DF5-C797-45FC-8D69-6215CFC2D1A1}"/>
          </ac:graphicFrameMkLst>
        </pc:graphicFrameChg>
        <pc:graphicFrameChg chg="add mod">
          <ac:chgData name="R Chidambaranathan" userId="d8753fa3-60dd-499b-afbc-eca9bcd2f938" providerId="ADAL" clId="{6F4E88CB-F2A7-4671-BD91-A51D2CFE04CE}" dt="2022-05-26T03:06:30.323" v="1946"/>
          <ac:graphicFrameMkLst>
            <pc:docMk/>
            <pc:sldMk cId="498816129" sldId="324"/>
            <ac:graphicFrameMk id="7" creationId="{8BB4144C-33C2-4A51-8BDE-50B49E693AD4}"/>
          </ac:graphicFrameMkLst>
        </pc:graphicFrameChg>
        <pc:picChg chg="add del mod">
          <ac:chgData name="R Chidambaranathan" userId="d8753fa3-60dd-499b-afbc-eca9bcd2f938" providerId="ADAL" clId="{6F4E88CB-F2A7-4671-BD91-A51D2CFE04CE}" dt="2022-05-25T10:04:55.965" v="1359" actId="478"/>
          <ac:picMkLst>
            <pc:docMk/>
            <pc:sldMk cId="498816129" sldId="324"/>
            <ac:picMk id="5" creationId="{AF88D33D-4DE2-4FB7-8A7D-F6E4A0C72955}"/>
          </ac:picMkLst>
        </pc:picChg>
      </pc:sldChg>
      <pc:sldChg chg="addSp delSp modSp del mod modAnim">
        <pc:chgData name="R Chidambaranathan" userId="d8753fa3-60dd-499b-afbc-eca9bcd2f938" providerId="ADAL" clId="{6F4E88CB-F2A7-4671-BD91-A51D2CFE04CE}" dt="2022-05-26T06:00:30.689" v="3023" actId="2696"/>
        <pc:sldMkLst>
          <pc:docMk/>
          <pc:sldMk cId="3173464088" sldId="325"/>
        </pc:sldMkLst>
        <pc:spChg chg="del mod topLvl">
          <ac:chgData name="R Chidambaranathan" userId="d8753fa3-60dd-499b-afbc-eca9bcd2f938" providerId="ADAL" clId="{6F4E88CB-F2A7-4671-BD91-A51D2CFE04CE}" dt="2022-05-24T15:23:16.164" v="404" actId="478"/>
          <ac:spMkLst>
            <pc:docMk/>
            <pc:sldMk cId="3173464088" sldId="325"/>
            <ac:spMk id="5" creationId="{3E7E5CA4-75D0-4ED5-98F3-569B5D0E9CEA}"/>
          </ac:spMkLst>
        </pc:spChg>
        <pc:spChg chg="mod">
          <ac:chgData name="R Chidambaranathan" userId="d8753fa3-60dd-499b-afbc-eca9bcd2f938" providerId="ADAL" clId="{6F4E88CB-F2A7-4671-BD91-A51D2CFE04CE}" dt="2022-05-24T15:37:36.747" v="596" actId="1076"/>
          <ac:spMkLst>
            <pc:docMk/>
            <pc:sldMk cId="3173464088" sldId="325"/>
            <ac:spMk id="7" creationId="{F22B110C-5F06-47E0-B13F-7EEF032B7B25}"/>
          </ac:spMkLst>
        </pc:spChg>
        <pc:spChg chg="add mod">
          <ac:chgData name="R Chidambaranathan" userId="d8753fa3-60dd-499b-afbc-eca9bcd2f938" providerId="ADAL" clId="{6F4E88CB-F2A7-4671-BD91-A51D2CFE04CE}" dt="2022-05-24T15:37:36.747" v="596" actId="1076"/>
          <ac:spMkLst>
            <pc:docMk/>
            <pc:sldMk cId="3173464088" sldId="325"/>
            <ac:spMk id="9" creationId="{09F180A1-E908-4A66-8691-D67A655DB921}"/>
          </ac:spMkLst>
        </pc:spChg>
        <pc:spChg chg="add mod">
          <ac:chgData name="R Chidambaranathan" userId="d8753fa3-60dd-499b-afbc-eca9bcd2f938" providerId="ADAL" clId="{6F4E88CB-F2A7-4671-BD91-A51D2CFE04CE}" dt="2022-05-24T15:37:36.747" v="596" actId="1076"/>
          <ac:spMkLst>
            <pc:docMk/>
            <pc:sldMk cId="3173464088" sldId="325"/>
            <ac:spMk id="10" creationId="{324061A5-9B8F-45D6-96DE-F4B084A7152D}"/>
          </ac:spMkLst>
        </pc:spChg>
        <pc:spChg chg="add del">
          <ac:chgData name="R Chidambaranathan" userId="d8753fa3-60dd-499b-afbc-eca9bcd2f938" providerId="ADAL" clId="{6F4E88CB-F2A7-4671-BD91-A51D2CFE04CE}" dt="2022-05-24T15:36:48.560" v="589" actId="22"/>
          <ac:spMkLst>
            <pc:docMk/>
            <pc:sldMk cId="3173464088" sldId="325"/>
            <ac:spMk id="18" creationId="{5748DFC3-6442-4C61-94F1-C6CD1548822E}"/>
          </ac:spMkLst>
        </pc:spChg>
        <pc:spChg chg="add del mod">
          <ac:chgData name="R Chidambaranathan" userId="d8753fa3-60dd-499b-afbc-eca9bcd2f938" providerId="ADAL" clId="{6F4E88CB-F2A7-4671-BD91-A51D2CFE04CE}" dt="2022-05-24T15:47:34.554" v="613" actId="22"/>
          <ac:spMkLst>
            <pc:docMk/>
            <pc:sldMk cId="3173464088" sldId="325"/>
            <ac:spMk id="22" creationId="{4BB77047-CED3-4386-9835-6EDC21F4EB69}"/>
          </ac:spMkLst>
        </pc:spChg>
        <pc:spChg chg="add del">
          <ac:chgData name="R Chidambaranathan" userId="d8753fa3-60dd-499b-afbc-eca9bcd2f938" providerId="ADAL" clId="{6F4E88CB-F2A7-4671-BD91-A51D2CFE04CE}" dt="2022-05-24T15:47:42.676" v="615" actId="22"/>
          <ac:spMkLst>
            <pc:docMk/>
            <pc:sldMk cId="3173464088" sldId="325"/>
            <ac:spMk id="24" creationId="{AD7DF68F-00E9-4C36-BBF5-18FC53DCB906}"/>
          </ac:spMkLst>
        </pc:spChg>
        <pc:spChg chg="add del mod">
          <ac:chgData name="R Chidambaranathan" userId="d8753fa3-60dd-499b-afbc-eca9bcd2f938" providerId="ADAL" clId="{6F4E88CB-F2A7-4671-BD91-A51D2CFE04CE}" dt="2022-05-24T15:48:43.946" v="619" actId="478"/>
          <ac:spMkLst>
            <pc:docMk/>
            <pc:sldMk cId="3173464088" sldId="325"/>
            <ac:spMk id="25" creationId="{F3113447-96A6-4E45-BEAA-1814A2C60290}"/>
          </ac:spMkLst>
        </pc:spChg>
        <pc:grpChg chg="add del mod">
          <ac:chgData name="R Chidambaranathan" userId="d8753fa3-60dd-499b-afbc-eca9bcd2f938" providerId="ADAL" clId="{6F4E88CB-F2A7-4671-BD91-A51D2CFE04CE}" dt="2022-05-24T15:23:13.273" v="403" actId="165"/>
          <ac:grpSpMkLst>
            <pc:docMk/>
            <pc:sldMk cId="3173464088" sldId="325"/>
            <ac:grpSpMk id="3" creationId="{98A74C38-D77B-4897-B767-01371BFE1C96}"/>
          </ac:grpSpMkLst>
        </pc:grpChg>
        <pc:grpChg chg="mod topLvl">
          <ac:chgData name="R Chidambaranathan" userId="d8753fa3-60dd-499b-afbc-eca9bcd2f938" providerId="ADAL" clId="{6F4E88CB-F2A7-4671-BD91-A51D2CFE04CE}" dt="2022-05-24T15:37:36.747" v="596" actId="1076"/>
          <ac:grpSpMkLst>
            <pc:docMk/>
            <pc:sldMk cId="3173464088" sldId="325"/>
            <ac:grpSpMk id="4" creationId="{072B7716-5733-485F-9CF9-D539EFB4F836}"/>
          </ac:grpSpMkLst>
        </pc:grpChg>
        <pc:graphicFrameChg chg="add del mod">
          <ac:chgData name="R Chidambaranathan" userId="d8753fa3-60dd-499b-afbc-eca9bcd2f938" providerId="ADAL" clId="{6F4E88CB-F2A7-4671-BD91-A51D2CFE04CE}" dt="2022-05-24T15:32:19.489" v="445" actId="478"/>
          <ac:graphicFrameMkLst>
            <pc:docMk/>
            <pc:sldMk cId="3173464088" sldId="325"/>
            <ac:graphicFrameMk id="13" creationId="{03FFF3FE-C9DE-410E-A6EC-FF59E6C0F87D}"/>
          </ac:graphicFrameMkLst>
        </pc:graphicFrameChg>
        <pc:picChg chg="mod">
          <ac:chgData name="R Chidambaranathan" userId="d8753fa3-60dd-499b-afbc-eca9bcd2f938" providerId="ADAL" clId="{6F4E88CB-F2A7-4671-BD91-A51D2CFE04CE}" dt="2022-05-24T15:37:36.747" v="596" actId="1076"/>
          <ac:picMkLst>
            <pc:docMk/>
            <pc:sldMk cId="3173464088" sldId="325"/>
            <ac:picMk id="6" creationId="{317034B1-086D-4672-B696-F4B4F9339D94}"/>
          </ac:picMkLst>
        </pc:picChg>
        <pc:picChg chg="mod">
          <ac:chgData name="R Chidambaranathan" userId="d8753fa3-60dd-499b-afbc-eca9bcd2f938" providerId="ADAL" clId="{6F4E88CB-F2A7-4671-BD91-A51D2CFE04CE}" dt="2022-05-24T15:37:36.747" v="596" actId="1076"/>
          <ac:picMkLst>
            <pc:docMk/>
            <pc:sldMk cId="3173464088" sldId="325"/>
            <ac:picMk id="8" creationId="{89E5DF5C-F9B0-4FFB-832C-891A6913F08D}"/>
          </ac:picMkLst>
        </pc:picChg>
        <pc:picChg chg="add del mod">
          <ac:chgData name="R Chidambaranathan" userId="d8753fa3-60dd-499b-afbc-eca9bcd2f938" providerId="ADAL" clId="{6F4E88CB-F2A7-4671-BD91-A51D2CFE04CE}" dt="2022-05-24T15:31:15.472" v="443"/>
          <ac:picMkLst>
            <pc:docMk/>
            <pc:sldMk cId="3173464088" sldId="325"/>
            <ac:picMk id="12" creationId="{79D0EB13-DE0F-406F-B9EB-2FA4A4165F16}"/>
          </ac:picMkLst>
        </pc:picChg>
        <pc:picChg chg="add del mod">
          <ac:chgData name="R Chidambaranathan" userId="d8753fa3-60dd-499b-afbc-eca9bcd2f938" providerId="ADAL" clId="{6F4E88CB-F2A7-4671-BD91-A51D2CFE04CE}" dt="2022-05-24T15:35:08.348" v="574" actId="478"/>
          <ac:picMkLst>
            <pc:docMk/>
            <pc:sldMk cId="3173464088" sldId="325"/>
            <ac:picMk id="14" creationId="{112780CB-3BCE-4946-8B12-ED4C67DC88B0}"/>
          </ac:picMkLst>
        </pc:picChg>
        <pc:picChg chg="add del mod">
          <ac:chgData name="R Chidambaranathan" userId="d8753fa3-60dd-499b-afbc-eca9bcd2f938" providerId="ADAL" clId="{6F4E88CB-F2A7-4671-BD91-A51D2CFE04CE}" dt="2022-05-24T15:36:42.037" v="587" actId="478"/>
          <ac:picMkLst>
            <pc:docMk/>
            <pc:sldMk cId="3173464088" sldId="325"/>
            <ac:picMk id="16" creationId="{91221CD3-A067-4626-BE8D-A13648E0108A}"/>
          </ac:picMkLst>
        </pc:picChg>
        <pc:picChg chg="add mod">
          <ac:chgData name="R Chidambaranathan" userId="d8753fa3-60dd-499b-afbc-eca9bcd2f938" providerId="ADAL" clId="{6F4E88CB-F2A7-4671-BD91-A51D2CFE04CE}" dt="2022-05-24T15:37:06.924" v="595" actId="1076"/>
          <ac:picMkLst>
            <pc:docMk/>
            <pc:sldMk cId="3173464088" sldId="325"/>
            <ac:picMk id="20" creationId="{CADF10DE-B227-4CF5-A87D-584C67EF1A92}"/>
          </ac:picMkLst>
        </pc:picChg>
      </pc:sldChg>
      <pc:sldChg chg="addSp modSp del mod modClrScheme chgLayout">
        <pc:chgData name="R Chidambaranathan" userId="d8753fa3-60dd-499b-afbc-eca9bcd2f938" providerId="ADAL" clId="{6F4E88CB-F2A7-4671-BD91-A51D2CFE04CE}" dt="2022-05-24T11:47:38.824" v="228" actId="47"/>
        <pc:sldMkLst>
          <pc:docMk/>
          <pc:sldMk cId="1405371542" sldId="326"/>
        </pc:sldMkLst>
        <pc:spChg chg="mod">
          <ac:chgData name="R Chidambaranathan" userId="d8753fa3-60dd-499b-afbc-eca9bcd2f938" providerId="ADAL" clId="{6F4E88CB-F2A7-4671-BD91-A51D2CFE04CE}" dt="2022-05-24T11:34:53.730" v="201" actId="26606"/>
          <ac:spMkLst>
            <pc:docMk/>
            <pc:sldMk cId="1405371542" sldId="326"/>
            <ac:spMk id="2" creationId="{11531372-A939-4130-BC07-D9E52915047E}"/>
          </ac:spMkLst>
        </pc:spChg>
        <pc:picChg chg="add mod">
          <ac:chgData name="R Chidambaranathan" userId="d8753fa3-60dd-499b-afbc-eca9bcd2f938" providerId="ADAL" clId="{6F4E88CB-F2A7-4671-BD91-A51D2CFE04CE}" dt="2022-05-24T11:45:02.715" v="216" actId="1076"/>
          <ac:picMkLst>
            <pc:docMk/>
            <pc:sldMk cId="1405371542" sldId="326"/>
            <ac:picMk id="2050" creationId="{0521E84A-7F82-424B-8E57-486A180DB40B}"/>
          </ac:picMkLst>
        </pc:picChg>
        <pc:picChg chg="add mod">
          <ac:chgData name="R Chidambaranathan" userId="d8753fa3-60dd-499b-afbc-eca9bcd2f938" providerId="ADAL" clId="{6F4E88CB-F2A7-4671-BD91-A51D2CFE04CE}" dt="2022-05-24T11:44:57.494" v="215" actId="1076"/>
          <ac:picMkLst>
            <pc:docMk/>
            <pc:sldMk cId="1405371542" sldId="326"/>
            <ac:picMk id="2052" creationId="{11E30693-9147-4247-B2B3-1703FD98E506}"/>
          </ac:picMkLst>
        </pc:picChg>
      </pc:sldChg>
      <pc:sldChg chg="addSp delSp modSp mod modAnim">
        <pc:chgData name="R Chidambaranathan" userId="d8753fa3-60dd-499b-afbc-eca9bcd2f938" providerId="ADAL" clId="{6F4E88CB-F2A7-4671-BD91-A51D2CFE04CE}" dt="2022-05-26T06:02:50.579" v="3025"/>
        <pc:sldMkLst>
          <pc:docMk/>
          <pc:sldMk cId="316408802" sldId="328"/>
        </pc:sldMkLst>
        <pc:spChg chg="mod">
          <ac:chgData name="R Chidambaranathan" userId="d8753fa3-60dd-499b-afbc-eca9bcd2f938" providerId="ADAL" clId="{6F4E88CB-F2A7-4671-BD91-A51D2CFE04CE}" dt="2022-05-25T02:38:31.368" v="1159" actId="20577"/>
          <ac:spMkLst>
            <pc:docMk/>
            <pc:sldMk cId="316408802" sldId="328"/>
            <ac:spMk id="2" creationId="{11531372-A939-4130-BC07-D9E52915047E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4" creationId="{58DE48F7-17B3-47E2-B543-7B2C5CB9FBB0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5" creationId="{AFBCC7FD-DE08-48FF-8AD0-BAC026EF5294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6" creationId="{A90ED057-DFB1-4980-8A64-B4E4D2E100D1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7" creationId="{FC55AFA4-8FEF-41E1-B253-09E082ED5DF9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8" creationId="{F6447CD9-A84E-468E-9CAA-205BC3F61112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9" creationId="{83061303-288A-44C8-9BC8-59470E7AEDB2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10" creationId="{83AFE41E-6AD9-4B4C-8FD4-0FE30EECA513}"/>
          </ac:spMkLst>
        </pc:spChg>
        <pc:spChg chg="mod">
          <ac:chgData name="R Chidambaranathan" userId="d8753fa3-60dd-499b-afbc-eca9bcd2f938" providerId="ADAL" clId="{6F4E88CB-F2A7-4671-BD91-A51D2CFE04CE}" dt="2022-05-26T05:12:56.798" v="2755" actId="1076"/>
          <ac:spMkLst>
            <pc:docMk/>
            <pc:sldMk cId="316408802" sldId="328"/>
            <ac:spMk id="12" creationId="{BECB6465-7286-4434-A0B4-05940B7F7956}"/>
          </ac:spMkLst>
        </pc:spChg>
        <pc:spChg chg="add mod topLvl">
          <ac:chgData name="R Chidambaranathan" userId="d8753fa3-60dd-499b-afbc-eca9bcd2f938" providerId="ADAL" clId="{6F4E88CB-F2A7-4671-BD91-A51D2CFE04CE}" dt="2022-05-26T05:16:25.375" v="2780" actId="164"/>
          <ac:spMkLst>
            <pc:docMk/>
            <pc:sldMk cId="316408802" sldId="328"/>
            <ac:spMk id="15" creationId="{BB0365C5-6F24-4514-AEC0-5B24DFAE609E}"/>
          </ac:spMkLst>
        </pc:spChg>
        <pc:spChg chg="add del">
          <ac:chgData name="R Chidambaranathan" userId="d8753fa3-60dd-499b-afbc-eca9bcd2f938" providerId="ADAL" clId="{6F4E88CB-F2A7-4671-BD91-A51D2CFE04CE}" dt="2022-05-24T16:09:53.950" v="799" actId="22"/>
          <ac:spMkLst>
            <pc:docMk/>
            <pc:sldMk cId="316408802" sldId="328"/>
            <ac:spMk id="17" creationId="{F4B0E8AE-1916-4A38-9B59-CA43845D0804}"/>
          </ac:spMkLst>
        </pc:spChg>
        <pc:spChg chg="add mod ord topLvl">
          <ac:chgData name="R Chidambaranathan" userId="d8753fa3-60dd-499b-afbc-eca9bcd2f938" providerId="ADAL" clId="{6F4E88CB-F2A7-4671-BD91-A51D2CFE04CE}" dt="2022-05-26T05:18:26.974" v="2791" actId="1076"/>
          <ac:spMkLst>
            <pc:docMk/>
            <pc:sldMk cId="316408802" sldId="328"/>
            <ac:spMk id="26" creationId="{7D125D07-34D0-4290-814E-D86DD9BD1D36}"/>
          </ac:spMkLst>
        </pc:spChg>
        <pc:spChg chg="mod topLvl">
          <ac:chgData name="R Chidambaranathan" userId="d8753fa3-60dd-499b-afbc-eca9bcd2f938" providerId="ADAL" clId="{6F4E88CB-F2A7-4671-BD91-A51D2CFE04CE}" dt="2022-05-26T05:15:23.120" v="2775" actId="164"/>
          <ac:spMkLst>
            <pc:docMk/>
            <pc:sldMk cId="316408802" sldId="328"/>
            <ac:spMk id="28" creationId="{A01543D0-3FBE-4795-9654-B32AC327DDCF}"/>
          </ac:spMkLst>
        </pc:spChg>
        <pc:spChg chg="add del">
          <ac:chgData name="R Chidambaranathan" userId="d8753fa3-60dd-499b-afbc-eca9bcd2f938" providerId="ADAL" clId="{6F4E88CB-F2A7-4671-BD91-A51D2CFE04CE}" dt="2022-05-25T02:39:15.083" v="1161" actId="22"/>
          <ac:spMkLst>
            <pc:docMk/>
            <pc:sldMk cId="316408802" sldId="328"/>
            <ac:spMk id="32" creationId="{33B4A942-17A8-4C00-A2A7-AB4C2561700C}"/>
          </ac:spMkLst>
        </pc:spChg>
        <pc:spChg chg="add mod">
          <ac:chgData name="R Chidambaranathan" userId="d8753fa3-60dd-499b-afbc-eca9bcd2f938" providerId="ADAL" clId="{6F4E88CB-F2A7-4671-BD91-A51D2CFE04CE}" dt="2022-05-25T02:42:12.998" v="1246" actId="1582"/>
          <ac:spMkLst>
            <pc:docMk/>
            <pc:sldMk cId="316408802" sldId="328"/>
            <ac:spMk id="33" creationId="{8DF9E16A-ABA8-441C-951A-AC7C4D9BC63E}"/>
          </ac:spMkLst>
        </pc:spChg>
        <pc:spChg chg="add mod">
          <ac:chgData name="R Chidambaranathan" userId="d8753fa3-60dd-499b-afbc-eca9bcd2f938" providerId="ADAL" clId="{6F4E88CB-F2A7-4671-BD91-A51D2CFE04CE}" dt="2022-05-25T02:41:43.292" v="1241" actId="1076"/>
          <ac:spMkLst>
            <pc:docMk/>
            <pc:sldMk cId="316408802" sldId="328"/>
            <ac:spMk id="35" creationId="{3B5B9243-76AD-4C90-BF79-6A185061BC04}"/>
          </ac:spMkLst>
        </pc:spChg>
        <pc:spChg chg="add mod ord topLvl">
          <ac:chgData name="R Chidambaranathan" userId="d8753fa3-60dd-499b-afbc-eca9bcd2f938" providerId="ADAL" clId="{6F4E88CB-F2A7-4671-BD91-A51D2CFE04CE}" dt="2022-05-26T05:19:28.977" v="2794" actId="164"/>
          <ac:spMkLst>
            <pc:docMk/>
            <pc:sldMk cId="316408802" sldId="328"/>
            <ac:spMk id="45" creationId="{044F7D28-C021-43ED-BD91-7C24A4E392E5}"/>
          </ac:spMkLst>
        </pc:spChg>
        <pc:spChg chg="add mod">
          <ac:chgData name="R Chidambaranathan" userId="d8753fa3-60dd-499b-afbc-eca9bcd2f938" providerId="ADAL" clId="{6F4E88CB-F2A7-4671-BD91-A51D2CFE04CE}" dt="2022-05-25T02:41:43.292" v="1241" actId="1076"/>
          <ac:spMkLst>
            <pc:docMk/>
            <pc:sldMk cId="316408802" sldId="328"/>
            <ac:spMk id="1024" creationId="{29675E6A-4A94-41F1-96CC-99994F6F0FCE}"/>
          </ac:spMkLst>
        </pc:spChg>
        <pc:spChg chg="add del mod topLvl">
          <ac:chgData name="R Chidambaranathan" userId="d8753fa3-60dd-499b-afbc-eca9bcd2f938" providerId="ADAL" clId="{6F4E88CB-F2A7-4671-BD91-A51D2CFE04CE}" dt="2022-05-26T05:14:06.611" v="2764" actId="164"/>
          <ac:spMkLst>
            <pc:docMk/>
            <pc:sldMk cId="316408802" sldId="328"/>
            <ac:spMk id="1033" creationId="{AE3D44A2-131F-4058-A164-C4A3DDEBD117}"/>
          </ac:spMkLst>
        </pc:spChg>
        <pc:grpChg chg="add mod">
          <ac:chgData name="R Chidambaranathan" userId="d8753fa3-60dd-499b-afbc-eca9bcd2f938" providerId="ADAL" clId="{6F4E88CB-F2A7-4671-BD91-A51D2CFE04CE}" dt="2022-05-26T05:13:36.770" v="2760" actId="1076"/>
          <ac:grpSpMkLst>
            <pc:docMk/>
            <pc:sldMk cId="316408802" sldId="328"/>
            <ac:grpSpMk id="3" creationId="{0BBFE0BC-36DF-492D-B8C3-E4494EEB302E}"/>
          </ac:grpSpMkLst>
        </pc:grpChg>
        <pc:grpChg chg="add mod">
          <ac:chgData name="R Chidambaranathan" userId="d8753fa3-60dd-499b-afbc-eca9bcd2f938" providerId="ADAL" clId="{6F4E88CB-F2A7-4671-BD91-A51D2CFE04CE}" dt="2022-05-26T05:19:28.977" v="2794" actId="164"/>
          <ac:grpSpMkLst>
            <pc:docMk/>
            <pc:sldMk cId="316408802" sldId="328"/>
            <ac:grpSpMk id="13" creationId="{AB309C84-5E53-4D9D-97AC-A0452A16C7F9}"/>
          </ac:grpSpMkLst>
        </pc:grpChg>
        <pc:grpChg chg="add mod">
          <ac:chgData name="R Chidambaranathan" userId="d8753fa3-60dd-499b-afbc-eca9bcd2f938" providerId="ADAL" clId="{6F4E88CB-F2A7-4671-BD91-A51D2CFE04CE}" dt="2022-05-26T05:16:42.624" v="2782" actId="164"/>
          <ac:grpSpMkLst>
            <pc:docMk/>
            <pc:sldMk cId="316408802" sldId="328"/>
            <ac:grpSpMk id="14" creationId="{3DBB233D-2806-49BF-960B-DAEEAC87FF29}"/>
          </ac:grpSpMkLst>
        </pc:grpChg>
        <pc:grpChg chg="add mod">
          <ac:chgData name="R Chidambaranathan" userId="d8753fa3-60dd-499b-afbc-eca9bcd2f938" providerId="ADAL" clId="{6F4E88CB-F2A7-4671-BD91-A51D2CFE04CE}" dt="2022-05-26T05:15:34.136" v="2777" actId="164"/>
          <ac:grpSpMkLst>
            <pc:docMk/>
            <pc:sldMk cId="316408802" sldId="328"/>
            <ac:grpSpMk id="16" creationId="{D309FFFB-7504-4278-BECD-35EAB4312B74}"/>
          </ac:grpSpMkLst>
        </pc:grpChg>
        <pc:grpChg chg="add mod">
          <ac:chgData name="R Chidambaranathan" userId="d8753fa3-60dd-499b-afbc-eca9bcd2f938" providerId="ADAL" clId="{6F4E88CB-F2A7-4671-BD91-A51D2CFE04CE}" dt="2022-05-26T05:16:42.624" v="2782" actId="164"/>
          <ac:grpSpMkLst>
            <pc:docMk/>
            <pc:sldMk cId="316408802" sldId="328"/>
            <ac:grpSpMk id="17" creationId="{962326E1-8164-4D42-A612-8AE2AB720D45}"/>
          </ac:grpSpMkLst>
        </pc:grpChg>
        <pc:grpChg chg="add del mod topLvl">
          <ac:chgData name="R Chidambaranathan" userId="d8753fa3-60dd-499b-afbc-eca9bcd2f938" providerId="ADAL" clId="{6F4E88CB-F2A7-4671-BD91-A51D2CFE04CE}" dt="2022-05-26T05:14:15.856" v="2765" actId="165"/>
          <ac:grpSpMkLst>
            <pc:docMk/>
            <pc:sldMk cId="316408802" sldId="328"/>
            <ac:grpSpMk id="18" creationId="{D540AEC9-25B5-4E8D-B1F6-E2E5C4A7A7A0}"/>
          </ac:grpSpMkLst>
        </pc:grpChg>
        <pc:grpChg chg="add mod">
          <ac:chgData name="R Chidambaranathan" userId="d8753fa3-60dd-499b-afbc-eca9bcd2f938" providerId="ADAL" clId="{6F4E88CB-F2A7-4671-BD91-A51D2CFE04CE}" dt="2022-05-26T05:16:42.624" v="2782" actId="164"/>
          <ac:grpSpMkLst>
            <pc:docMk/>
            <pc:sldMk cId="316408802" sldId="328"/>
            <ac:grpSpMk id="19" creationId="{ABF65E6F-845B-4C1C-AC8F-B432A4889D3C}"/>
          </ac:grpSpMkLst>
        </pc:grpChg>
        <pc:grpChg chg="add mod">
          <ac:chgData name="R Chidambaranathan" userId="d8753fa3-60dd-499b-afbc-eca9bcd2f938" providerId="ADAL" clId="{6F4E88CB-F2A7-4671-BD91-A51D2CFE04CE}" dt="2022-05-26T05:19:28.977" v="2794" actId="164"/>
          <ac:grpSpMkLst>
            <pc:docMk/>
            <pc:sldMk cId="316408802" sldId="328"/>
            <ac:grpSpMk id="20" creationId="{3BA27661-953E-4A8C-9F13-D107C9C63ACC}"/>
          </ac:grpSpMkLst>
        </pc:grpChg>
        <pc:grpChg chg="add del mod">
          <ac:chgData name="R Chidambaranathan" userId="d8753fa3-60dd-499b-afbc-eca9bcd2f938" providerId="ADAL" clId="{6F4E88CB-F2A7-4671-BD91-A51D2CFE04CE}" dt="2022-05-24T16:12:40.334" v="830" actId="165"/>
          <ac:grpSpMkLst>
            <pc:docMk/>
            <pc:sldMk cId="316408802" sldId="328"/>
            <ac:grpSpMk id="27" creationId="{4B0EC235-AB21-4204-921D-CF5C28513A19}"/>
          </ac:grpSpMkLst>
        </pc:grpChg>
        <pc:grpChg chg="add del mod topLvl">
          <ac:chgData name="R Chidambaranathan" userId="d8753fa3-60dd-499b-afbc-eca9bcd2f938" providerId="ADAL" clId="{6F4E88CB-F2A7-4671-BD91-A51D2CFE04CE}" dt="2022-05-26T05:14:33.954" v="2770" actId="165"/>
          <ac:grpSpMkLst>
            <pc:docMk/>
            <pc:sldMk cId="316408802" sldId="328"/>
            <ac:grpSpMk id="1025" creationId="{D5BA4823-6AFD-45B4-B693-D355E4BFBD20}"/>
          </ac:grpSpMkLst>
        </pc:grpChg>
        <pc:grpChg chg="add mod">
          <ac:chgData name="R Chidambaranathan" userId="d8753fa3-60dd-499b-afbc-eca9bcd2f938" providerId="ADAL" clId="{6F4E88CB-F2A7-4671-BD91-A51D2CFE04CE}" dt="2022-05-24T16:28:38.865" v="975" actId="164"/>
          <ac:grpSpMkLst>
            <pc:docMk/>
            <pc:sldMk cId="316408802" sldId="328"/>
            <ac:grpSpMk id="1027" creationId="{1472D66E-AE4D-45B1-BDFA-00497CDC15A7}"/>
          </ac:grpSpMkLst>
        </pc:grpChg>
        <pc:grpChg chg="add del mod">
          <ac:chgData name="R Chidambaranathan" userId="d8753fa3-60dd-499b-afbc-eca9bcd2f938" providerId="ADAL" clId="{6F4E88CB-F2A7-4671-BD91-A51D2CFE04CE}" dt="2022-05-26T05:13:59.341" v="2763" actId="165"/>
          <ac:grpSpMkLst>
            <pc:docMk/>
            <pc:sldMk cId="316408802" sldId="328"/>
            <ac:grpSpMk id="1029" creationId="{0E5AC6B0-A96E-4D5A-975E-8B747C6FC900}"/>
          </ac:grpSpMkLst>
        </pc:grpChg>
        <pc:grpChg chg="add del mod topLvl">
          <ac:chgData name="R Chidambaranathan" userId="d8753fa3-60dd-499b-afbc-eca9bcd2f938" providerId="ADAL" clId="{6F4E88CB-F2A7-4671-BD91-A51D2CFE04CE}" dt="2022-05-26T05:13:49.331" v="2761" actId="165"/>
          <ac:grpSpMkLst>
            <pc:docMk/>
            <pc:sldMk cId="316408802" sldId="328"/>
            <ac:grpSpMk id="1034" creationId="{89E5059C-0934-4E80-9D72-EB2985E2FDAC}"/>
          </ac:grpSpMkLst>
        </pc:grpChg>
        <pc:grpChg chg="add del mod">
          <ac:chgData name="R Chidambaranathan" userId="d8753fa3-60dd-499b-afbc-eca9bcd2f938" providerId="ADAL" clId="{6F4E88CB-F2A7-4671-BD91-A51D2CFE04CE}" dt="2022-05-26T05:13:30.873" v="2758" actId="165"/>
          <ac:grpSpMkLst>
            <pc:docMk/>
            <pc:sldMk cId="316408802" sldId="328"/>
            <ac:grpSpMk id="1035" creationId="{842A1252-16B3-4CE4-98D1-7B47573471DC}"/>
          </ac:grpSpMkLst>
        </pc:grpChg>
        <pc:picChg chg="del mod topLvl">
          <ac:chgData name="R Chidambaranathan" userId="d8753fa3-60dd-499b-afbc-eca9bcd2f938" providerId="ADAL" clId="{6F4E88CB-F2A7-4671-BD91-A51D2CFE04CE}" dt="2022-05-24T16:12:47.475" v="831" actId="478"/>
          <ac:picMkLst>
            <pc:docMk/>
            <pc:sldMk cId="316408802" sldId="328"/>
            <ac:picMk id="29" creationId="{3090A66B-8DCB-48DB-8360-42AA5497A701}"/>
          </ac:picMkLst>
        </pc:picChg>
        <pc:picChg chg="add mod">
          <ac:chgData name="R Chidambaranathan" userId="d8753fa3-60dd-499b-afbc-eca9bcd2f938" providerId="ADAL" clId="{6F4E88CB-F2A7-4671-BD91-A51D2CFE04CE}" dt="2022-05-26T05:11:01.170" v="2744" actId="1076"/>
          <ac:picMkLst>
            <pc:docMk/>
            <pc:sldMk cId="316408802" sldId="328"/>
            <ac:picMk id="32" creationId="{1C77ACFA-2DA4-42CA-BA5A-8F24A1C4394E}"/>
          </ac:picMkLst>
        </pc:picChg>
        <pc:picChg chg="add mod">
          <ac:chgData name="R Chidambaranathan" userId="d8753fa3-60dd-499b-afbc-eca9bcd2f938" providerId="ADAL" clId="{6F4E88CB-F2A7-4671-BD91-A51D2CFE04CE}" dt="2022-05-26T05:11:06.547" v="2746" actId="1076"/>
          <ac:picMkLst>
            <pc:docMk/>
            <pc:sldMk cId="316408802" sldId="328"/>
            <ac:picMk id="34" creationId="{E4D8A57C-AB32-4B3A-91FD-31C95EF7DEAD}"/>
          </ac:picMkLst>
        </pc:picChg>
        <pc:picChg chg="add mod">
          <ac:chgData name="R Chidambaranathan" userId="d8753fa3-60dd-499b-afbc-eca9bcd2f938" providerId="ADAL" clId="{6F4E88CB-F2A7-4671-BD91-A51D2CFE04CE}" dt="2022-05-26T05:10:56.453" v="2743" actId="1076"/>
          <ac:picMkLst>
            <pc:docMk/>
            <pc:sldMk cId="316408802" sldId="328"/>
            <ac:picMk id="36" creationId="{C971A49C-425C-41E3-AB48-1180A260B671}"/>
          </ac:picMkLst>
        </pc:picChg>
        <pc:picChg chg="add mod">
          <ac:chgData name="R Chidambaranathan" userId="d8753fa3-60dd-499b-afbc-eca9bcd2f938" providerId="ADAL" clId="{6F4E88CB-F2A7-4671-BD91-A51D2CFE04CE}" dt="2022-05-26T05:11:03.884" v="2745" actId="1076"/>
          <ac:picMkLst>
            <pc:docMk/>
            <pc:sldMk cId="316408802" sldId="328"/>
            <ac:picMk id="37" creationId="{6D1A8D2C-3BF6-41FA-9C0D-BA0A4C38E727}"/>
          </ac:picMkLst>
        </pc:picChg>
        <pc:picChg chg="add mod">
          <ac:chgData name="R Chidambaranathan" userId="d8753fa3-60dd-499b-afbc-eca9bcd2f938" providerId="ADAL" clId="{6F4E88CB-F2A7-4671-BD91-A51D2CFE04CE}" dt="2022-05-26T05:11:24.056" v="2751" actId="1036"/>
          <ac:picMkLst>
            <pc:docMk/>
            <pc:sldMk cId="316408802" sldId="328"/>
            <ac:picMk id="38" creationId="{94016ADB-523B-4CF0-AB52-51C602526586}"/>
          </ac:picMkLst>
        </pc:picChg>
        <pc:picChg chg="add mod">
          <ac:chgData name="R Chidambaranathan" userId="d8753fa3-60dd-499b-afbc-eca9bcd2f938" providerId="ADAL" clId="{6F4E88CB-F2A7-4671-BD91-A51D2CFE04CE}" dt="2022-05-26T05:11:13.049" v="2749" actId="1036"/>
          <ac:picMkLst>
            <pc:docMk/>
            <pc:sldMk cId="316408802" sldId="328"/>
            <ac:picMk id="39" creationId="{06C777F1-C1C0-45D3-90B1-51861000231A}"/>
          </ac:picMkLst>
        </pc:picChg>
        <pc:picChg chg="add mod">
          <ac:chgData name="R Chidambaranathan" userId="d8753fa3-60dd-499b-afbc-eca9bcd2f938" providerId="ADAL" clId="{6F4E88CB-F2A7-4671-BD91-A51D2CFE04CE}" dt="2022-05-26T05:11:30.563" v="2752" actId="1076"/>
          <ac:picMkLst>
            <pc:docMk/>
            <pc:sldMk cId="316408802" sldId="328"/>
            <ac:picMk id="41" creationId="{11D1F8BF-57C9-414A-87F1-050CF75CDE6F}"/>
          </ac:picMkLst>
        </pc:picChg>
        <pc:picChg chg="add del mod topLvl">
          <ac:chgData name="R Chidambaranathan" userId="d8753fa3-60dd-499b-afbc-eca9bcd2f938" providerId="ADAL" clId="{6F4E88CB-F2A7-4671-BD91-A51D2CFE04CE}" dt="2022-05-26T05:14:18.734" v="2766" actId="478"/>
          <ac:picMkLst>
            <pc:docMk/>
            <pc:sldMk cId="316408802" sldId="328"/>
            <ac:picMk id="1026" creationId="{BA247E27-AC13-4380-A43D-297D5D61857E}"/>
          </ac:picMkLst>
        </pc:picChg>
        <pc:picChg chg="add del mod topLvl">
          <ac:chgData name="R Chidambaranathan" userId="d8753fa3-60dd-499b-afbc-eca9bcd2f938" providerId="ADAL" clId="{6F4E88CB-F2A7-4671-BD91-A51D2CFE04CE}" dt="2022-05-26T05:15:11.502" v="2771" actId="478"/>
          <ac:picMkLst>
            <pc:docMk/>
            <pc:sldMk cId="316408802" sldId="328"/>
            <ac:picMk id="1028" creationId="{21BA6A75-76BB-45D1-95D8-8DF450C8C447}"/>
          </ac:picMkLst>
        </pc:picChg>
        <pc:picChg chg="add mod">
          <ac:chgData name="R Chidambaranathan" userId="d8753fa3-60dd-499b-afbc-eca9bcd2f938" providerId="ADAL" clId="{6F4E88CB-F2A7-4671-BD91-A51D2CFE04CE}" dt="2022-05-25T02:41:43.292" v="1241" actId="1076"/>
          <ac:picMkLst>
            <pc:docMk/>
            <pc:sldMk cId="316408802" sldId="328"/>
            <ac:picMk id="1030" creationId="{3B498D93-2B06-4599-8204-30412F686466}"/>
          </ac:picMkLst>
        </pc:picChg>
        <pc:picChg chg="add del">
          <ac:chgData name="R Chidambaranathan" userId="d8753fa3-60dd-499b-afbc-eca9bcd2f938" providerId="ADAL" clId="{6F4E88CB-F2A7-4671-BD91-A51D2CFE04CE}" dt="2022-05-24T11:46:49.950" v="218" actId="21"/>
          <ac:picMkLst>
            <pc:docMk/>
            <pc:sldMk cId="316408802" sldId="328"/>
            <ac:picMk id="3074" creationId="{7AC0E73E-E967-4063-94C0-86327E9FDF5A}"/>
          </ac:picMkLst>
        </pc:picChg>
        <pc:picChg chg="add mod">
          <ac:chgData name="R Chidambaranathan" userId="d8753fa3-60dd-499b-afbc-eca9bcd2f938" providerId="ADAL" clId="{6F4E88CB-F2A7-4671-BD91-A51D2CFE04CE}" dt="2022-05-26T05:16:25.375" v="2780" actId="164"/>
          <ac:picMkLst>
            <pc:docMk/>
            <pc:sldMk cId="316408802" sldId="328"/>
            <ac:picMk id="7170" creationId="{9F461673-296E-47E0-9C9E-1B40A4B610D9}"/>
          </ac:picMkLst>
        </pc:picChg>
        <pc:picChg chg="add mod">
          <ac:chgData name="R Chidambaranathan" userId="d8753fa3-60dd-499b-afbc-eca9bcd2f938" providerId="ADAL" clId="{6F4E88CB-F2A7-4671-BD91-A51D2CFE04CE}" dt="2022-05-26T05:15:23.120" v="2775" actId="164"/>
          <ac:picMkLst>
            <pc:docMk/>
            <pc:sldMk cId="316408802" sldId="328"/>
            <ac:picMk id="7172" creationId="{97A263CE-3F3F-4D1C-98D0-9431FE2E5EDC}"/>
          </ac:picMkLst>
        </pc:picChg>
        <pc:cxnChg chg="mod">
          <ac:chgData name="R Chidambaranathan" userId="d8753fa3-60dd-499b-afbc-eca9bcd2f938" providerId="ADAL" clId="{6F4E88CB-F2A7-4671-BD91-A51D2CFE04CE}" dt="2022-05-26T05:12:56.798" v="2755" actId="1076"/>
          <ac:cxnSpMkLst>
            <pc:docMk/>
            <pc:sldMk cId="316408802" sldId="328"/>
            <ac:cxnSpMk id="11" creationId="{CB84E2F6-482D-4E45-904B-A137C48C47A2}"/>
          </ac:cxnSpMkLst>
        </pc:cxnChg>
        <pc:cxnChg chg="add del mod">
          <ac:chgData name="R Chidambaranathan" userId="d8753fa3-60dd-499b-afbc-eca9bcd2f938" providerId="ADAL" clId="{6F4E88CB-F2A7-4671-BD91-A51D2CFE04CE}" dt="2022-05-24T16:08:27.144" v="790" actId="478"/>
          <ac:cxnSpMkLst>
            <pc:docMk/>
            <pc:sldMk cId="316408802" sldId="328"/>
            <ac:cxnSpMk id="14" creationId="{F0AEB54A-60C0-4AE4-A1D8-912EDCE59F52}"/>
          </ac:cxnSpMkLst>
        </pc:cxnChg>
        <pc:cxnChg chg="add mod topLvl">
          <ac:chgData name="R Chidambaranathan" userId="d8753fa3-60dd-499b-afbc-eca9bcd2f938" providerId="ADAL" clId="{6F4E88CB-F2A7-4671-BD91-A51D2CFE04CE}" dt="2022-05-26T05:16:42.624" v="2782" actId="164"/>
          <ac:cxnSpMkLst>
            <pc:docMk/>
            <pc:sldMk cId="316408802" sldId="328"/>
            <ac:cxnSpMk id="21" creationId="{C44555C0-DBA5-4B3A-9835-B1C671B0E10A}"/>
          </ac:cxnSpMkLst>
        </pc:cxnChg>
        <pc:cxnChg chg="add mod topLvl">
          <ac:chgData name="R Chidambaranathan" userId="d8753fa3-60dd-499b-afbc-eca9bcd2f938" providerId="ADAL" clId="{6F4E88CB-F2A7-4671-BD91-A51D2CFE04CE}" dt="2022-05-26T05:16:42.624" v="2782" actId="164"/>
          <ac:cxnSpMkLst>
            <pc:docMk/>
            <pc:sldMk cId="316408802" sldId="328"/>
            <ac:cxnSpMk id="24" creationId="{BBDF8804-EA22-49F4-AA1F-2E75F34D5EED}"/>
          </ac:cxnSpMkLst>
        </pc:cxnChg>
        <pc:cxnChg chg="add mod topLvl">
          <ac:chgData name="R Chidambaranathan" userId="d8753fa3-60dd-499b-afbc-eca9bcd2f938" providerId="ADAL" clId="{6F4E88CB-F2A7-4671-BD91-A51D2CFE04CE}" dt="2022-05-26T05:14:06.611" v="2764" actId="164"/>
          <ac:cxnSpMkLst>
            <pc:docMk/>
            <pc:sldMk cId="316408802" sldId="328"/>
            <ac:cxnSpMk id="40" creationId="{BAB2F1A4-D90F-44D8-B6B1-90C77B5D8B08}"/>
          </ac:cxnSpMkLst>
        </pc:cxnChg>
      </pc:sldChg>
      <pc:sldChg chg="addSp delSp modSp mod">
        <pc:chgData name="R Chidambaranathan" userId="d8753fa3-60dd-499b-afbc-eca9bcd2f938" providerId="ADAL" clId="{6F4E88CB-F2A7-4671-BD91-A51D2CFE04CE}" dt="2022-05-24T15:57:51.277" v="779" actId="29295"/>
        <pc:sldMkLst>
          <pc:docMk/>
          <pc:sldMk cId="1226387595" sldId="329"/>
        </pc:sldMkLst>
        <pc:spChg chg="mod">
          <ac:chgData name="R Chidambaranathan" userId="d8753fa3-60dd-499b-afbc-eca9bcd2f938" providerId="ADAL" clId="{6F4E88CB-F2A7-4671-BD91-A51D2CFE04CE}" dt="2022-05-24T10:51:36.399" v="153" actId="1038"/>
          <ac:spMkLst>
            <pc:docMk/>
            <pc:sldMk cId="1226387595" sldId="329"/>
            <ac:spMk id="7" creationId="{04191ED4-3B3B-4469-8FE1-E8AE2D858861}"/>
          </ac:spMkLst>
        </pc:spChg>
        <pc:spChg chg="add del">
          <ac:chgData name="R Chidambaranathan" userId="d8753fa3-60dd-499b-afbc-eca9bcd2f938" providerId="ADAL" clId="{6F4E88CB-F2A7-4671-BD91-A51D2CFE04CE}" dt="2022-05-24T10:49:31.438" v="110"/>
          <ac:spMkLst>
            <pc:docMk/>
            <pc:sldMk cId="1226387595" sldId="329"/>
            <ac:spMk id="25" creationId="{48B1243B-11FF-412F-BEA3-63DF044C7C7D}"/>
          </ac:spMkLst>
        </pc:spChg>
        <pc:spChg chg="add del">
          <ac:chgData name="R Chidambaranathan" userId="d8753fa3-60dd-499b-afbc-eca9bcd2f938" providerId="ADAL" clId="{6F4E88CB-F2A7-4671-BD91-A51D2CFE04CE}" dt="2022-05-24T10:49:36.967" v="112"/>
          <ac:spMkLst>
            <pc:docMk/>
            <pc:sldMk cId="1226387595" sldId="329"/>
            <ac:spMk id="26" creationId="{35614845-84B8-4964-AF18-C494A2E88CB1}"/>
          </ac:spMkLst>
        </pc:spChg>
        <pc:spChg chg="add del mod">
          <ac:chgData name="R Chidambaranathan" userId="d8753fa3-60dd-499b-afbc-eca9bcd2f938" providerId="ADAL" clId="{6F4E88CB-F2A7-4671-BD91-A51D2CFE04CE}" dt="2022-05-24T10:49:56.824" v="120"/>
          <ac:spMkLst>
            <pc:docMk/>
            <pc:sldMk cId="1226387595" sldId="329"/>
            <ac:spMk id="27" creationId="{D724258E-9CF9-4238-8E6D-5FACFE7B0FF6}"/>
          </ac:spMkLst>
        </pc:spChg>
        <pc:spChg chg="add mod">
          <ac:chgData name="R Chidambaranathan" userId="d8753fa3-60dd-499b-afbc-eca9bcd2f938" providerId="ADAL" clId="{6F4E88CB-F2A7-4671-BD91-A51D2CFE04CE}" dt="2022-05-24T10:52:31.784" v="166" actId="1076"/>
          <ac:spMkLst>
            <pc:docMk/>
            <pc:sldMk cId="1226387595" sldId="329"/>
            <ac:spMk id="28" creationId="{43772E57-59D2-40C5-9050-FADBD12599BA}"/>
          </ac:spMkLst>
        </pc:spChg>
        <pc:grpChg chg="mod">
          <ac:chgData name="R Chidambaranathan" userId="d8753fa3-60dd-499b-afbc-eca9bcd2f938" providerId="ADAL" clId="{6F4E88CB-F2A7-4671-BD91-A51D2CFE04CE}" dt="2022-05-24T10:51:36.399" v="153" actId="1038"/>
          <ac:grpSpMkLst>
            <pc:docMk/>
            <pc:sldMk cId="1226387595" sldId="329"/>
            <ac:grpSpMk id="4" creationId="{81F016E2-9856-41D0-954B-70AAFB98E77A}"/>
          </ac:grpSpMkLst>
        </pc:grpChg>
        <pc:grpChg chg="mod">
          <ac:chgData name="R Chidambaranathan" userId="d8753fa3-60dd-499b-afbc-eca9bcd2f938" providerId="ADAL" clId="{6F4E88CB-F2A7-4671-BD91-A51D2CFE04CE}" dt="2022-05-24T10:51:36.399" v="153" actId="1038"/>
          <ac:grpSpMkLst>
            <pc:docMk/>
            <pc:sldMk cId="1226387595" sldId="329"/>
            <ac:grpSpMk id="15" creationId="{3595CBF5-12CD-4659-B447-4AED0970B836}"/>
          </ac:grpSpMkLst>
        </pc:grpChg>
        <pc:grpChg chg="mod">
          <ac:chgData name="R Chidambaranathan" userId="d8753fa3-60dd-499b-afbc-eca9bcd2f938" providerId="ADAL" clId="{6F4E88CB-F2A7-4671-BD91-A51D2CFE04CE}" dt="2022-05-24T10:54:40.412" v="197" actId="1038"/>
          <ac:grpSpMkLst>
            <pc:docMk/>
            <pc:sldMk cId="1226387595" sldId="329"/>
            <ac:grpSpMk id="18" creationId="{4E1F65CF-DAB1-4114-8E1F-E359BA2AC020}"/>
          </ac:grpSpMkLst>
        </pc:grpChg>
        <pc:grpChg chg="add del mod">
          <ac:chgData name="R Chidambaranathan" userId="d8753fa3-60dd-499b-afbc-eca9bcd2f938" providerId="ADAL" clId="{6F4E88CB-F2A7-4671-BD91-A51D2CFE04CE}" dt="2022-05-24T10:53:14.524" v="167" actId="165"/>
          <ac:grpSpMkLst>
            <pc:docMk/>
            <pc:sldMk cId="1226387595" sldId="329"/>
            <ac:grpSpMk id="24" creationId="{039A0776-49ED-430B-BE71-B465ED7C9B63}"/>
          </ac:grpSpMkLst>
        </pc:grpChg>
        <pc:grpChg chg="add mod">
          <ac:chgData name="R Chidambaranathan" userId="d8753fa3-60dd-499b-afbc-eca9bcd2f938" providerId="ADAL" clId="{6F4E88CB-F2A7-4671-BD91-A51D2CFE04CE}" dt="2022-05-24T10:53:48.627" v="172" actId="164"/>
          <ac:grpSpMkLst>
            <pc:docMk/>
            <pc:sldMk cId="1226387595" sldId="329"/>
            <ac:grpSpMk id="29" creationId="{9866803E-4A6E-45FF-BB3C-2CC3F79BDB39}"/>
          </ac:grpSpMkLst>
        </pc:grpChg>
        <pc:picChg chg="mod">
          <ac:chgData name="R Chidambaranathan" userId="d8753fa3-60dd-499b-afbc-eca9bcd2f938" providerId="ADAL" clId="{6F4E88CB-F2A7-4671-BD91-A51D2CFE04CE}" dt="2022-05-24T10:51:36.399" v="153" actId="1038"/>
          <ac:picMkLst>
            <pc:docMk/>
            <pc:sldMk cId="1226387595" sldId="329"/>
            <ac:picMk id="6" creationId="{DFE899CA-A7F7-47AC-BBD4-A1399A6DF743}"/>
          </ac:picMkLst>
        </pc:picChg>
        <pc:picChg chg="mod">
          <ac:chgData name="R Chidambaranathan" userId="d8753fa3-60dd-499b-afbc-eca9bcd2f938" providerId="ADAL" clId="{6F4E88CB-F2A7-4671-BD91-A51D2CFE04CE}" dt="2022-05-24T10:51:36.399" v="153" actId="1038"/>
          <ac:picMkLst>
            <pc:docMk/>
            <pc:sldMk cId="1226387595" sldId="329"/>
            <ac:picMk id="8" creationId="{96958787-74CE-4B7F-AB01-8BFFBF5EB07D}"/>
          </ac:picMkLst>
        </pc:picChg>
        <pc:picChg chg="mod">
          <ac:chgData name="R Chidambaranathan" userId="d8753fa3-60dd-499b-afbc-eca9bcd2f938" providerId="ADAL" clId="{6F4E88CB-F2A7-4671-BD91-A51D2CFE04CE}" dt="2022-05-24T15:55:46.837" v="712"/>
          <ac:picMkLst>
            <pc:docMk/>
            <pc:sldMk cId="1226387595" sldId="329"/>
            <ac:picMk id="12" creationId="{5023EFB9-B702-44AF-A894-D3E87EFA722A}"/>
          </ac:picMkLst>
        </pc:picChg>
        <pc:picChg chg="mod">
          <ac:chgData name="R Chidambaranathan" userId="d8753fa3-60dd-499b-afbc-eca9bcd2f938" providerId="ADAL" clId="{6F4E88CB-F2A7-4671-BD91-A51D2CFE04CE}" dt="2022-05-24T15:55:25.039" v="708"/>
          <ac:picMkLst>
            <pc:docMk/>
            <pc:sldMk cId="1226387595" sldId="329"/>
            <ac:picMk id="14" creationId="{2C70EC71-7D36-478D-BC3A-D3ACD0512858}"/>
          </ac:picMkLst>
        </pc:picChg>
        <pc:picChg chg="mod">
          <ac:chgData name="R Chidambaranathan" userId="d8753fa3-60dd-499b-afbc-eca9bcd2f938" providerId="ADAL" clId="{6F4E88CB-F2A7-4671-BD91-A51D2CFE04CE}" dt="2022-05-24T15:57:51.277" v="779" actId="29295"/>
          <ac:picMkLst>
            <pc:docMk/>
            <pc:sldMk cId="1226387595" sldId="329"/>
            <ac:picMk id="17" creationId="{6EB2DABB-DA68-4712-AE15-B0C0ED929EB0}"/>
          </ac:picMkLst>
        </pc:picChg>
        <pc:cxnChg chg="add del mod ord">
          <ac:chgData name="R Chidambaranathan" userId="d8753fa3-60dd-499b-afbc-eca9bcd2f938" providerId="ADAL" clId="{6F4E88CB-F2A7-4671-BD91-A51D2CFE04CE}" dt="2022-05-24T10:48:13.297" v="25" actId="478"/>
          <ac:cxnSpMkLst>
            <pc:docMk/>
            <pc:sldMk cId="1226387595" sldId="329"/>
            <ac:cxnSpMk id="5" creationId="{F7760B96-9435-4294-B1E2-86EE24153C13}"/>
          </ac:cxnSpMkLst>
        </pc:cxnChg>
        <pc:cxnChg chg="add mod topLvl">
          <ac:chgData name="R Chidambaranathan" userId="d8753fa3-60dd-499b-afbc-eca9bcd2f938" providerId="ADAL" clId="{6F4E88CB-F2A7-4671-BD91-A51D2CFE04CE}" dt="2022-05-24T10:53:48.627" v="172" actId="164"/>
          <ac:cxnSpMkLst>
            <pc:docMk/>
            <pc:sldMk cId="1226387595" sldId="329"/>
            <ac:cxnSpMk id="10" creationId="{E70C601C-EC60-4761-9F49-24F003052E28}"/>
          </ac:cxnSpMkLst>
        </pc:cxnChg>
        <pc:cxnChg chg="add mod topLvl">
          <ac:chgData name="R Chidambaranathan" userId="d8753fa3-60dd-499b-afbc-eca9bcd2f938" providerId="ADAL" clId="{6F4E88CB-F2A7-4671-BD91-A51D2CFE04CE}" dt="2022-05-24T10:53:48.627" v="172" actId="164"/>
          <ac:cxnSpMkLst>
            <pc:docMk/>
            <pc:sldMk cId="1226387595" sldId="329"/>
            <ac:cxnSpMk id="19" creationId="{CF4DE197-875E-4C4C-BE2B-B4C88CA0632F}"/>
          </ac:cxnSpMkLst>
        </pc:cxnChg>
        <pc:cxnChg chg="add mod topLvl">
          <ac:chgData name="R Chidambaranathan" userId="d8753fa3-60dd-499b-afbc-eca9bcd2f938" providerId="ADAL" clId="{6F4E88CB-F2A7-4671-BD91-A51D2CFE04CE}" dt="2022-05-24T10:53:48.627" v="172" actId="164"/>
          <ac:cxnSpMkLst>
            <pc:docMk/>
            <pc:sldMk cId="1226387595" sldId="329"/>
            <ac:cxnSpMk id="22" creationId="{72DD6BD9-8026-4BCC-886D-C12FC6936004}"/>
          </ac:cxnSpMkLst>
        </pc:cxnChg>
      </pc:sldChg>
      <pc:sldChg chg="addSp delSp modSp mod setBg">
        <pc:chgData name="R Chidambaranathan" userId="d8753fa3-60dd-499b-afbc-eca9bcd2f938" providerId="ADAL" clId="{6F4E88CB-F2A7-4671-BD91-A51D2CFE04CE}" dt="2022-05-24T15:54:52.491" v="707" actId="1035"/>
        <pc:sldMkLst>
          <pc:docMk/>
          <pc:sldMk cId="211447002" sldId="330"/>
        </pc:sldMkLst>
        <pc:spChg chg="mod">
          <ac:chgData name="R Chidambaranathan" userId="d8753fa3-60dd-499b-afbc-eca9bcd2f938" providerId="ADAL" clId="{6F4E88CB-F2A7-4671-BD91-A51D2CFE04CE}" dt="2022-05-24T15:51:14.406" v="621" actId="1076"/>
          <ac:spMkLst>
            <pc:docMk/>
            <pc:sldMk cId="211447002" sldId="330"/>
            <ac:spMk id="5" creationId="{EF876F9A-54B9-4FEE-B653-749C4263D3D9}"/>
          </ac:spMkLst>
        </pc:spChg>
        <pc:grpChg chg="add mod">
          <ac:chgData name="R Chidambaranathan" userId="d8753fa3-60dd-499b-afbc-eca9bcd2f938" providerId="ADAL" clId="{6F4E88CB-F2A7-4671-BD91-A51D2CFE04CE}" dt="2022-05-24T15:51:14.406" v="621" actId="1076"/>
          <ac:grpSpMkLst>
            <pc:docMk/>
            <pc:sldMk cId="211447002" sldId="330"/>
            <ac:grpSpMk id="3" creationId="{0A7B5922-4601-44BA-BCA2-2A1376F9B25A}"/>
          </ac:grpSpMkLst>
        </pc:grpChg>
        <pc:picChg chg="mod">
          <ac:chgData name="R Chidambaranathan" userId="d8753fa3-60dd-499b-afbc-eca9bcd2f938" providerId="ADAL" clId="{6F4E88CB-F2A7-4671-BD91-A51D2CFE04CE}" dt="2022-05-24T15:51:14.406" v="621" actId="1076"/>
          <ac:picMkLst>
            <pc:docMk/>
            <pc:sldMk cId="211447002" sldId="330"/>
            <ac:picMk id="4" creationId="{E56E944B-2F77-4D9D-98CD-9597609B3559}"/>
          </ac:picMkLst>
        </pc:picChg>
        <pc:picChg chg="mod">
          <ac:chgData name="R Chidambaranathan" userId="d8753fa3-60dd-499b-afbc-eca9bcd2f938" providerId="ADAL" clId="{6F4E88CB-F2A7-4671-BD91-A51D2CFE04CE}" dt="2022-05-24T15:51:14.406" v="621" actId="1076"/>
          <ac:picMkLst>
            <pc:docMk/>
            <pc:sldMk cId="211447002" sldId="330"/>
            <ac:picMk id="6" creationId="{8EB68D06-4CEF-470F-A4E8-BB72A80567B1}"/>
          </ac:picMkLst>
        </pc:picChg>
        <pc:picChg chg="add del mod">
          <ac:chgData name="R Chidambaranathan" userId="d8753fa3-60dd-499b-afbc-eca9bcd2f938" providerId="ADAL" clId="{6F4E88CB-F2A7-4671-BD91-A51D2CFE04CE}" dt="2022-05-24T15:52:23.433" v="668" actId="478"/>
          <ac:picMkLst>
            <pc:docMk/>
            <pc:sldMk cId="211447002" sldId="330"/>
            <ac:picMk id="8" creationId="{C45640D2-F4ED-4EB1-BA05-017A9EA3E48B}"/>
          </ac:picMkLst>
        </pc:picChg>
        <pc:picChg chg="add mod">
          <ac:chgData name="R Chidambaranathan" userId="d8753fa3-60dd-499b-afbc-eca9bcd2f938" providerId="ADAL" clId="{6F4E88CB-F2A7-4671-BD91-A51D2CFE04CE}" dt="2022-05-24T15:54:52.491" v="707" actId="1035"/>
          <ac:picMkLst>
            <pc:docMk/>
            <pc:sldMk cId="211447002" sldId="330"/>
            <ac:picMk id="10" creationId="{E0C01EA7-434B-4248-9B5F-0C693395C359}"/>
          </ac:picMkLst>
        </pc:picChg>
      </pc:sldChg>
      <pc:sldChg chg="modSp mod">
        <pc:chgData name="R Chidambaranathan" userId="d8753fa3-60dd-499b-afbc-eca9bcd2f938" providerId="ADAL" clId="{6F4E88CB-F2A7-4671-BD91-A51D2CFE04CE}" dt="2022-05-25T09:49:50.622" v="1307"/>
        <pc:sldMkLst>
          <pc:docMk/>
          <pc:sldMk cId="2091871655" sldId="331"/>
        </pc:sldMkLst>
        <pc:spChg chg="mod">
          <ac:chgData name="R Chidambaranathan" userId="d8753fa3-60dd-499b-afbc-eca9bcd2f938" providerId="ADAL" clId="{6F4E88CB-F2A7-4671-BD91-A51D2CFE04CE}" dt="2022-05-25T09:49:50.622" v="1307"/>
          <ac:spMkLst>
            <pc:docMk/>
            <pc:sldMk cId="2091871655" sldId="331"/>
            <ac:spMk id="4" creationId="{BCF50C17-B488-44AC-86B4-9975083BC315}"/>
          </ac:spMkLst>
        </pc:spChg>
        <pc:spChg chg="mod">
          <ac:chgData name="R Chidambaranathan" userId="d8753fa3-60dd-499b-afbc-eca9bcd2f938" providerId="ADAL" clId="{6F4E88CB-F2A7-4671-BD91-A51D2CFE04CE}" dt="2022-05-25T09:49:45.019" v="1305" actId="113"/>
          <ac:spMkLst>
            <pc:docMk/>
            <pc:sldMk cId="2091871655" sldId="331"/>
            <ac:spMk id="9" creationId="{3016D45A-67FC-4350-B2F1-2F7579901444}"/>
          </ac:spMkLst>
        </pc:spChg>
      </pc:sldChg>
      <pc:sldChg chg="addSp delSp modSp add mod modClrScheme chgLayout">
        <pc:chgData name="R Chidambaranathan" userId="d8753fa3-60dd-499b-afbc-eca9bcd2f938" providerId="ADAL" clId="{6F4E88CB-F2A7-4671-BD91-A51D2CFE04CE}" dt="2022-05-24T12:16:20.485" v="306" actId="13822"/>
        <pc:sldMkLst>
          <pc:docMk/>
          <pc:sldMk cId="1651494804" sldId="332"/>
        </pc:sldMkLst>
        <pc:spChg chg="mod">
          <ac:chgData name="R Chidambaranathan" userId="d8753fa3-60dd-499b-afbc-eca9bcd2f938" providerId="ADAL" clId="{6F4E88CB-F2A7-4671-BD91-A51D2CFE04CE}" dt="2022-05-24T12:11:50.936" v="233" actId="26606"/>
          <ac:spMkLst>
            <pc:docMk/>
            <pc:sldMk cId="1651494804" sldId="332"/>
            <ac:spMk id="2" creationId="{11531372-A939-4130-BC07-D9E52915047E}"/>
          </ac:spMkLst>
        </pc:spChg>
        <pc:spChg chg="add mod">
          <ac:chgData name="R Chidambaranathan" userId="d8753fa3-60dd-499b-afbc-eca9bcd2f938" providerId="ADAL" clId="{6F4E88CB-F2A7-4671-BD91-A51D2CFE04CE}" dt="2022-05-24T12:15:52.467" v="303" actId="1076"/>
          <ac:spMkLst>
            <pc:docMk/>
            <pc:sldMk cId="1651494804" sldId="332"/>
            <ac:spMk id="3" creationId="{797A6BEA-855C-4B23-8593-98000122936D}"/>
          </ac:spMkLst>
        </pc:spChg>
        <pc:spChg chg="add mod">
          <ac:chgData name="R Chidambaranathan" userId="d8753fa3-60dd-499b-afbc-eca9bcd2f938" providerId="ADAL" clId="{6F4E88CB-F2A7-4671-BD91-A51D2CFE04CE}" dt="2022-05-24T12:15:41.569" v="302" actId="1076"/>
          <ac:spMkLst>
            <pc:docMk/>
            <pc:sldMk cId="1651494804" sldId="332"/>
            <ac:spMk id="9" creationId="{9287C26B-127C-49D9-8B4E-E7D0C04A7F1B}"/>
          </ac:spMkLst>
        </pc:spChg>
        <pc:picChg chg="add del mod">
          <ac:chgData name="R Chidambaranathan" userId="d8753fa3-60dd-499b-afbc-eca9bcd2f938" providerId="ADAL" clId="{6F4E88CB-F2A7-4671-BD91-A51D2CFE04CE}" dt="2022-05-24T12:11:30.716" v="229" actId="478"/>
          <ac:picMkLst>
            <pc:docMk/>
            <pc:sldMk cId="1651494804" sldId="332"/>
            <ac:picMk id="5" creationId="{9E93686E-B537-491D-AE9F-041D40CA4E6D}"/>
          </ac:picMkLst>
        </pc:picChg>
        <pc:picChg chg="del">
          <ac:chgData name="R Chidambaranathan" userId="d8753fa3-60dd-499b-afbc-eca9bcd2f938" providerId="ADAL" clId="{6F4E88CB-F2A7-4671-BD91-A51D2CFE04CE}" dt="2022-05-24T11:46:55.616" v="221" actId="478"/>
          <ac:picMkLst>
            <pc:docMk/>
            <pc:sldMk cId="1651494804" sldId="332"/>
            <ac:picMk id="2050" creationId="{0521E84A-7F82-424B-8E57-486A180DB40B}"/>
          </ac:picMkLst>
        </pc:picChg>
        <pc:picChg chg="del">
          <ac:chgData name="R Chidambaranathan" userId="d8753fa3-60dd-499b-afbc-eca9bcd2f938" providerId="ADAL" clId="{6F4E88CB-F2A7-4671-BD91-A51D2CFE04CE}" dt="2022-05-24T11:46:55.099" v="220" actId="478"/>
          <ac:picMkLst>
            <pc:docMk/>
            <pc:sldMk cId="1651494804" sldId="332"/>
            <ac:picMk id="2052" creationId="{11E30693-9147-4247-B2B3-1703FD98E506}"/>
          </ac:picMkLst>
        </pc:picChg>
        <pc:picChg chg="add mod">
          <ac:chgData name="R Chidambaranathan" userId="d8753fa3-60dd-499b-afbc-eca9bcd2f938" providerId="ADAL" clId="{6F4E88CB-F2A7-4671-BD91-A51D2CFE04CE}" dt="2022-05-24T12:13:54.365" v="235" actId="1076"/>
          <ac:picMkLst>
            <pc:docMk/>
            <pc:sldMk cId="1651494804" sldId="332"/>
            <ac:picMk id="4098" creationId="{FC0E46E9-3528-42AC-A0DB-74DB7577B8AE}"/>
          </ac:picMkLst>
        </pc:picChg>
        <pc:picChg chg="add mod">
          <ac:chgData name="R Chidambaranathan" userId="d8753fa3-60dd-499b-afbc-eca9bcd2f938" providerId="ADAL" clId="{6F4E88CB-F2A7-4671-BD91-A51D2CFE04CE}" dt="2022-05-24T12:15:56.961" v="304" actId="1076"/>
          <ac:picMkLst>
            <pc:docMk/>
            <pc:sldMk cId="1651494804" sldId="332"/>
            <ac:picMk id="4100" creationId="{917BD4DE-1983-4D3D-98CF-87A31CFB3A4B}"/>
          </ac:picMkLst>
        </pc:picChg>
        <pc:cxnChg chg="add mod">
          <ac:chgData name="R Chidambaranathan" userId="d8753fa3-60dd-499b-afbc-eca9bcd2f938" providerId="ADAL" clId="{6F4E88CB-F2A7-4671-BD91-A51D2CFE04CE}" dt="2022-05-24T12:16:20.485" v="306" actId="13822"/>
          <ac:cxnSpMkLst>
            <pc:docMk/>
            <pc:sldMk cId="1651494804" sldId="332"/>
            <ac:cxnSpMk id="6" creationId="{4983585B-4EF9-4268-912F-E6A0875E8955}"/>
          </ac:cxnSpMkLst>
        </pc:cxnChg>
      </pc:sldChg>
      <pc:sldChg chg="modSp add mod">
        <pc:chgData name="R Chidambaranathan" userId="d8753fa3-60dd-499b-afbc-eca9bcd2f938" providerId="ADAL" clId="{6F4E88CB-F2A7-4671-BD91-A51D2CFE04CE}" dt="2022-05-24T15:06:31.186" v="372" actId="20577"/>
        <pc:sldMkLst>
          <pc:docMk/>
          <pc:sldMk cId="1563388202" sldId="333"/>
        </pc:sldMkLst>
        <pc:spChg chg="mod">
          <ac:chgData name="R Chidambaranathan" userId="d8753fa3-60dd-499b-afbc-eca9bcd2f938" providerId="ADAL" clId="{6F4E88CB-F2A7-4671-BD91-A51D2CFE04CE}" dt="2022-05-24T15:06:31.186" v="372" actId="20577"/>
          <ac:spMkLst>
            <pc:docMk/>
            <pc:sldMk cId="1563388202" sldId="333"/>
            <ac:spMk id="13" creationId="{AA71ABA4-8BF6-4E93-B424-F26C1747C759}"/>
          </ac:spMkLst>
        </pc:spChg>
      </pc:sldChg>
      <pc:sldChg chg="addSp delSp modSp new mod modClrScheme chgLayout">
        <pc:chgData name="R Chidambaranathan" userId="d8753fa3-60dd-499b-afbc-eca9bcd2f938" providerId="ADAL" clId="{6F4E88CB-F2A7-4671-BD91-A51D2CFE04CE}" dt="2022-05-24T15:06:14.682" v="366" actId="1076"/>
        <pc:sldMkLst>
          <pc:docMk/>
          <pc:sldMk cId="3394182518" sldId="334"/>
        </pc:sldMkLst>
        <pc:spChg chg="mod">
          <ac:chgData name="R Chidambaranathan" userId="d8753fa3-60dd-499b-afbc-eca9bcd2f938" providerId="ADAL" clId="{6F4E88CB-F2A7-4671-BD91-A51D2CFE04CE}" dt="2022-05-24T15:05:37.137" v="357" actId="26606"/>
          <ac:spMkLst>
            <pc:docMk/>
            <pc:sldMk cId="3394182518" sldId="334"/>
            <ac:spMk id="2" creationId="{4817C00D-3B6C-4232-B3A2-EFD6D7037E6D}"/>
          </ac:spMkLst>
        </pc:spChg>
        <pc:spChg chg="del">
          <ac:chgData name="R Chidambaranathan" userId="d8753fa3-60dd-499b-afbc-eca9bcd2f938" providerId="ADAL" clId="{6F4E88CB-F2A7-4671-BD91-A51D2CFE04CE}" dt="2022-05-24T15:05:21.415" v="353" actId="478"/>
          <ac:spMkLst>
            <pc:docMk/>
            <pc:sldMk cId="3394182518" sldId="334"/>
            <ac:spMk id="3" creationId="{F89F69CF-4B53-4000-B519-6CE203D1932D}"/>
          </ac:spMkLst>
        </pc:spChg>
        <pc:spChg chg="add mod">
          <ac:chgData name="R Chidambaranathan" userId="d8753fa3-60dd-499b-afbc-eca9bcd2f938" providerId="ADAL" clId="{6F4E88CB-F2A7-4671-BD91-A51D2CFE04CE}" dt="2022-05-24T15:06:14.682" v="366" actId="1076"/>
          <ac:spMkLst>
            <pc:docMk/>
            <pc:sldMk cId="3394182518" sldId="334"/>
            <ac:spMk id="6" creationId="{63805CD9-3326-4153-816B-0DB563C07E41}"/>
          </ac:spMkLst>
        </pc:spChg>
        <pc:picChg chg="add mod">
          <ac:chgData name="R Chidambaranathan" userId="d8753fa3-60dd-499b-afbc-eca9bcd2f938" providerId="ADAL" clId="{6F4E88CB-F2A7-4671-BD91-A51D2CFE04CE}" dt="2022-05-24T15:05:44.800" v="358" actId="1076"/>
          <ac:picMkLst>
            <pc:docMk/>
            <pc:sldMk cId="3394182518" sldId="334"/>
            <ac:picMk id="5" creationId="{FEA884B8-8E7C-4F72-9938-C57F9BDD29AD}"/>
          </ac:picMkLst>
        </pc:picChg>
      </pc:sldChg>
      <pc:sldChg chg="addSp delSp modSp add del mod modAnim">
        <pc:chgData name="R Chidambaranathan" userId="d8753fa3-60dd-499b-afbc-eca9bcd2f938" providerId="ADAL" clId="{6F4E88CB-F2A7-4671-BD91-A51D2CFE04CE}" dt="2022-05-26T06:00:23.813" v="3022" actId="2696"/>
        <pc:sldMkLst>
          <pc:docMk/>
          <pc:sldMk cId="821671847" sldId="335"/>
        </pc:sldMkLst>
        <pc:spChg chg="del">
          <ac:chgData name="R Chidambaranathan" userId="d8753fa3-60dd-499b-afbc-eca9bcd2f938" providerId="ADAL" clId="{6F4E88CB-F2A7-4671-BD91-A51D2CFE04CE}" dt="2022-05-25T11:46:06.329" v="1843" actId="478"/>
          <ac:spMkLst>
            <pc:docMk/>
            <pc:sldMk cId="821671847" sldId="335"/>
            <ac:spMk id="9" creationId="{09F180A1-E908-4A66-8691-D67A655DB921}"/>
          </ac:spMkLst>
        </pc:spChg>
        <pc:spChg chg="del">
          <ac:chgData name="R Chidambaranathan" userId="d8753fa3-60dd-499b-afbc-eca9bcd2f938" providerId="ADAL" clId="{6F4E88CB-F2A7-4671-BD91-A51D2CFE04CE}" dt="2022-05-25T11:46:07.131" v="1844" actId="478"/>
          <ac:spMkLst>
            <pc:docMk/>
            <pc:sldMk cId="821671847" sldId="335"/>
            <ac:spMk id="10" creationId="{324061A5-9B8F-45D6-96DE-F4B084A7152D}"/>
          </ac:spMkLst>
        </pc:spChg>
        <pc:spChg chg="add mod topLvl">
          <ac:chgData name="R Chidambaranathan" userId="d8753fa3-60dd-499b-afbc-eca9bcd2f938" providerId="ADAL" clId="{6F4E88CB-F2A7-4671-BD91-A51D2CFE04CE}" dt="2022-05-26T02:46:16.636" v="1905" actId="14100"/>
          <ac:spMkLst>
            <pc:docMk/>
            <pc:sldMk cId="821671847" sldId="335"/>
            <ac:spMk id="11" creationId="{25C43B8B-AAE6-4020-912F-A98932BAC17A}"/>
          </ac:spMkLst>
        </pc:spChg>
        <pc:spChg chg="add mod topLvl">
          <ac:chgData name="R Chidambaranathan" userId="d8753fa3-60dd-499b-afbc-eca9bcd2f938" providerId="ADAL" clId="{6F4E88CB-F2A7-4671-BD91-A51D2CFE04CE}" dt="2022-05-26T02:46:25.498" v="1907" actId="14100"/>
          <ac:spMkLst>
            <pc:docMk/>
            <pc:sldMk cId="821671847" sldId="335"/>
            <ac:spMk id="12" creationId="{6AE1C4AF-FF50-48D4-9EEB-1FAA168C1387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13" creationId="{410CF9F8-50DE-4179-ABB7-27371030D0BD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14" creationId="{DF051380-DAE1-48CB-9AE0-7DAFD367BEDF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15" creationId="{40C2E3C0-7C41-4998-96C2-0B88070273CC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16" creationId="{9C849FB3-CFD1-43C7-9925-C8463778B345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17" creationId="{499ADC5E-7549-4453-B9E1-FB855121E8A1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19" creationId="{FC5A9D20-642B-4EAD-A77A-5CE4233426AC}"/>
          </ac:spMkLst>
        </pc:spChg>
        <pc:spChg chg="add mod topLvl">
          <ac:chgData name="R Chidambaranathan" userId="d8753fa3-60dd-499b-afbc-eca9bcd2f938" providerId="ADAL" clId="{6F4E88CB-F2A7-4671-BD91-A51D2CFE04CE}" dt="2022-05-26T05:32:59.075" v="2804" actId="208"/>
          <ac:spMkLst>
            <pc:docMk/>
            <pc:sldMk cId="821671847" sldId="335"/>
            <ac:spMk id="21" creationId="{9F014354-8381-4E09-9538-D1628A578559}"/>
          </ac:spMkLst>
        </pc:spChg>
        <pc:spChg chg="add mod topLvl">
          <ac:chgData name="R Chidambaranathan" userId="d8753fa3-60dd-499b-afbc-eca9bcd2f938" providerId="ADAL" clId="{6F4E88CB-F2A7-4671-BD91-A51D2CFE04CE}" dt="2022-05-26T05:32:59.075" v="2804" actId="208"/>
          <ac:spMkLst>
            <pc:docMk/>
            <pc:sldMk cId="821671847" sldId="335"/>
            <ac:spMk id="22" creationId="{28DD0E82-03BB-4C15-BCB4-8B207657F97B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23" creationId="{C51D81FB-2E86-4734-9C96-1864482CC9AD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24" creationId="{BA58D5B7-3E87-4DD5-A9A4-6ADDE03D4E42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25" creationId="{5CB031FA-0F9F-425E-9F15-456553B9081A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26" creationId="{0666DB4B-6BB8-4954-A831-5968261DD5E4}"/>
          </ac:spMkLst>
        </pc:spChg>
        <pc:spChg chg="add mod topLvl">
          <ac:chgData name="R Chidambaranathan" userId="d8753fa3-60dd-499b-afbc-eca9bcd2f938" providerId="ADAL" clId="{6F4E88CB-F2A7-4671-BD91-A51D2CFE04CE}" dt="2022-05-26T05:33:06.734" v="2806" actId="208"/>
          <ac:spMkLst>
            <pc:docMk/>
            <pc:sldMk cId="821671847" sldId="335"/>
            <ac:spMk id="27" creationId="{296DAA63-0FE6-4830-A180-E3BAE058EFF9}"/>
          </ac:spMkLst>
        </pc:spChg>
        <pc:spChg chg="add mod topLvl">
          <ac:chgData name="R Chidambaranathan" userId="d8753fa3-60dd-499b-afbc-eca9bcd2f938" providerId="ADAL" clId="{6F4E88CB-F2A7-4671-BD91-A51D2CFE04CE}" dt="2022-05-26T05:33:06.734" v="2806" actId="208"/>
          <ac:spMkLst>
            <pc:docMk/>
            <pc:sldMk cId="821671847" sldId="335"/>
            <ac:spMk id="28" creationId="{3CF64A43-8BD2-4D08-957C-DDF4C5C7749F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29" creationId="{89AFE925-6B91-4A33-BD18-57ED45B4F95C}"/>
          </ac:spMkLst>
        </pc:spChg>
        <pc:spChg chg="add mod topLvl">
          <ac:chgData name="R Chidambaranathan" userId="d8753fa3-60dd-499b-afbc-eca9bcd2f938" providerId="ADAL" clId="{6F4E88CB-F2A7-4671-BD91-A51D2CFE04CE}" dt="2022-05-25T12:47:54.031" v="1871" actId="165"/>
          <ac:spMkLst>
            <pc:docMk/>
            <pc:sldMk cId="821671847" sldId="335"/>
            <ac:spMk id="30" creationId="{69C05CC5-F962-47CA-B768-79D4A2C42CEC}"/>
          </ac:spMkLst>
        </pc:spChg>
        <pc:spChg chg="add mod topLvl">
          <ac:chgData name="R Chidambaranathan" userId="d8753fa3-60dd-499b-afbc-eca9bcd2f938" providerId="ADAL" clId="{6F4E88CB-F2A7-4671-BD91-A51D2CFE04CE}" dt="2022-05-26T05:33:19.120" v="2809" actId="108"/>
          <ac:spMkLst>
            <pc:docMk/>
            <pc:sldMk cId="821671847" sldId="335"/>
            <ac:spMk id="31" creationId="{FD97B6F2-0592-4FAC-81AF-F4DF2A069542}"/>
          </ac:spMkLst>
        </pc:spChg>
        <pc:spChg chg="add mod topLvl">
          <ac:chgData name="R Chidambaranathan" userId="d8753fa3-60dd-499b-afbc-eca9bcd2f938" providerId="ADAL" clId="{6F4E88CB-F2A7-4671-BD91-A51D2CFE04CE}" dt="2022-05-26T05:33:23.810" v="2810" actId="108"/>
          <ac:spMkLst>
            <pc:docMk/>
            <pc:sldMk cId="821671847" sldId="335"/>
            <ac:spMk id="32" creationId="{D38CFE3C-6D3A-40C6-8D8F-8F7E399DE29E}"/>
          </ac:spMkLst>
        </pc:spChg>
        <pc:spChg chg="add mod topLvl">
          <ac:chgData name="R Chidambaranathan" userId="d8753fa3-60dd-499b-afbc-eca9bcd2f938" providerId="ADAL" clId="{6F4E88CB-F2A7-4671-BD91-A51D2CFE04CE}" dt="2022-05-26T05:33:27.317" v="2811" actId="108"/>
          <ac:spMkLst>
            <pc:docMk/>
            <pc:sldMk cId="821671847" sldId="335"/>
            <ac:spMk id="33" creationId="{6BCA14E7-09C2-4712-B016-09D194CEAC23}"/>
          </ac:spMkLst>
        </pc:spChg>
        <pc:spChg chg="add mod topLvl">
          <ac:chgData name="R Chidambaranathan" userId="d8753fa3-60dd-499b-afbc-eca9bcd2f938" providerId="ADAL" clId="{6F4E88CB-F2A7-4671-BD91-A51D2CFE04CE}" dt="2022-05-26T05:33:30.596" v="2812" actId="108"/>
          <ac:spMkLst>
            <pc:docMk/>
            <pc:sldMk cId="821671847" sldId="335"/>
            <ac:spMk id="34" creationId="{D90BB6D0-8A34-4D42-AD1B-260FA26A7FB0}"/>
          </ac:spMkLst>
        </pc:spChg>
        <pc:spChg chg="add mod">
          <ac:chgData name="R Chidambaranathan" userId="d8753fa3-60dd-499b-afbc-eca9bcd2f938" providerId="ADAL" clId="{6F4E88CB-F2A7-4671-BD91-A51D2CFE04CE}" dt="2022-05-26T02:47:54.175" v="1913" actId="1076"/>
          <ac:spMkLst>
            <pc:docMk/>
            <pc:sldMk cId="821671847" sldId="335"/>
            <ac:spMk id="35" creationId="{94E66ECA-893A-46F9-AED3-6FECA5A441C1}"/>
          </ac:spMkLst>
        </pc:spChg>
        <pc:spChg chg="add mod">
          <ac:chgData name="R Chidambaranathan" userId="d8753fa3-60dd-499b-afbc-eca9bcd2f938" providerId="ADAL" clId="{6F4E88CB-F2A7-4671-BD91-A51D2CFE04CE}" dt="2022-05-25T12:46:31.679" v="1866" actId="1076"/>
          <ac:spMkLst>
            <pc:docMk/>
            <pc:sldMk cId="821671847" sldId="335"/>
            <ac:spMk id="36" creationId="{02A2DB63-4013-419A-B888-E5910F6B2CCE}"/>
          </ac:spMkLst>
        </pc:spChg>
        <pc:spChg chg="add mod">
          <ac:chgData name="R Chidambaranathan" userId="d8753fa3-60dd-499b-afbc-eca9bcd2f938" providerId="ADAL" clId="{6F4E88CB-F2A7-4671-BD91-A51D2CFE04CE}" dt="2022-05-25T12:48:43.460" v="1875" actId="1076"/>
          <ac:spMkLst>
            <pc:docMk/>
            <pc:sldMk cId="821671847" sldId="335"/>
            <ac:spMk id="38" creationId="{04B67A2B-6709-4C32-8D2D-F107E039A73D}"/>
          </ac:spMkLst>
        </pc:spChg>
        <pc:spChg chg="add del">
          <ac:chgData name="R Chidambaranathan" userId="d8753fa3-60dd-499b-afbc-eca9bcd2f938" providerId="ADAL" clId="{6F4E88CB-F2A7-4671-BD91-A51D2CFE04CE}" dt="2022-05-26T05:22:13.307" v="2799" actId="22"/>
          <ac:spMkLst>
            <pc:docMk/>
            <pc:sldMk cId="821671847" sldId="335"/>
            <ac:spMk id="40" creationId="{C50EFB4A-A66C-4BAF-BF8D-DEC4EFFC2DFC}"/>
          </ac:spMkLst>
        </pc:spChg>
        <pc:grpChg chg="add del mod">
          <ac:chgData name="R Chidambaranathan" userId="d8753fa3-60dd-499b-afbc-eca9bcd2f938" providerId="ADAL" clId="{6F4E88CB-F2A7-4671-BD91-A51D2CFE04CE}" dt="2022-05-25T12:47:54.031" v="1871" actId="165"/>
          <ac:grpSpMkLst>
            <pc:docMk/>
            <pc:sldMk cId="821671847" sldId="335"/>
            <ac:grpSpMk id="3" creationId="{6DAA15B5-D656-46CF-8C9B-7D8283C23964}"/>
          </ac:grpSpMkLst>
        </pc:grpChg>
        <pc:grpChg chg="del">
          <ac:chgData name="R Chidambaranathan" userId="d8753fa3-60dd-499b-afbc-eca9bcd2f938" providerId="ADAL" clId="{6F4E88CB-F2A7-4671-BD91-A51D2CFE04CE}" dt="2022-05-25T11:46:04.230" v="1842" actId="478"/>
          <ac:grpSpMkLst>
            <pc:docMk/>
            <pc:sldMk cId="821671847" sldId="335"/>
            <ac:grpSpMk id="4" creationId="{072B7716-5733-485F-9CF9-D539EFB4F836}"/>
          </ac:grpSpMkLst>
        </pc:grpChg>
        <pc:picChg chg="del">
          <ac:chgData name="R Chidambaranathan" userId="d8753fa3-60dd-499b-afbc-eca9bcd2f938" providerId="ADAL" clId="{6F4E88CB-F2A7-4671-BD91-A51D2CFE04CE}" dt="2022-05-25T11:46:03.194" v="1841" actId="478"/>
          <ac:picMkLst>
            <pc:docMk/>
            <pc:sldMk cId="821671847" sldId="335"/>
            <ac:picMk id="20" creationId="{CADF10DE-B227-4CF5-A87D-584C67EF1A92}"/>
          </ac:picMkLst>
        </pc:picChg>
        <pc:picChg chg="add del mod">
          <ac:chgData name="R Chidambaranathan" userId="d8753fa3-60dd-499b-afbc-eca9bcd2f938" providerId="ADAL" clId="{6F4E88CB-F2A7-4671-BD91-A51D2CFE04CE}" dt="2022-05-25T12:45:01.753" v="1849" actId="478"/>
          <ac:picMkLst>
            <pc:docMk/>
            <pc:sldMk cId="821671847" sldId="335"/>
            <ac:picMk id="35" creationId="{459B8319-B4D3-4DE3-82FB-6948EA1C4D19}"/>
          </ac:picMkLst>
        </pc:picChg>
        <pc:picChg chg="add mod">
          <ac:chgData name="R Chidambaranathan" userId="d8753fa3-60dd-499b-afbc-eca9bcd2f938" providerId="ADAL" clId="{6F4E88CB-F2A7-4671-BD91-A51D2CFE04CE}" dt="2022-05-25T12:46:27.012" v="1865" actId="1076"/>
          <ac:picMkLst>
            <pc:docMk/>
            <pc:sldMk cId="821671847" sldId="335"/>
            <ac:picMk id="37" creationId="{6609E484-5EA8-4BBA-BE6C-F927EA5438DC}"/>
          </ac:picMkLst>
        </pc:picChg>
        <pc:picChg chg="add del mod">
          <ac:chgData name="R Chidambaranathan" userId="d8753fa3-60dd-499b-afbc-eca9bcd2f938" providerId="ADAL" clId="{6F4E88CB-F2A7-4671-BD91-A51D2CFE04CE}" dt="2022-05-26T05:22:09.709" v="2797" actId="478"/>
          <ac:picMkLst>
            <pc:docMk/>
            <pc:sldMk cId="821671847" sldId="335"/>
            <ac:picMk id="39" creationId="{5CE54334-DCB1-4278-BFFC-54656CE0F97D}"/>
          </ac:picMkLst>
        </pc:picChg>
        <pc:picChg chg="add mod">
          <ac:chgData name="R Chidambaranathan" userId="d8753fa3-60dd-499b-afbc-eca9bcd2f938" providerId="ADAL" clId="{6F4E88CB-F2A7-4671-BD91-A51D2CFE04CE}" dt="2022-05-26T05:22:38.428" v="2802" actId="1076"/>
          <ac:picMkLst>
            <pc:docMk/>
            <pc:sldMk cId="821671847" sldId="335"/>
            <ac:picMk id="9218" creationId="{2EA86242-0460-4412-9054-1ACBCBC85E35}"/>
          </ac:picMkLst>
        </pc:picChg>
        <pc:cxnChg chg="add mod">
          <ac:chgData name="R Chidambaranathan" userId="d8753fa3-60dd-499b-afbc-eca9bcd2f938" providerId="ADAL" clId="{6F4E88CB-F2A7-4671-BD91-A51D2CFE04CE}" dt="2022-05-26T02:49:36.263" v="1922" actId="208"/>
          <ac:cxnSpMkLst>
            <pc:docMk/>
            <pc:sldMk cId="821671847" sldId="335"/>
            <ac:cxnSpMk id="4" creationId="{C674FB05-0C1B-4708-94BE-316151480F23}"/>
          </ac:cxnSpMkLst>
        </pc:cxnChg>
        <pc:cxnChg chg="add mod topLvl">
          <ac:chgData name="R Chidambaranathan" userId="d8753fa3-60dd-499b-afbc-eca9bcd2f938" providerId="ADAL" clId="{6F4E88CB-F2A7-4671-BD91-A51D2CFE04CE}" dt="2022-05-25T12:47:54.031" v="1871" actId="165"/>
          <ac:cxnSpMkLst>
            <pc:docMk/>
            <pc:sldMk cId="821671847" sldId="335"/>
            <ac:cxnSpMk id="18" creationId="{149AFADF-9CA7-45CC-B5AC-FD182436397A}"/>
          </ac:cxnSpMkLst>
        </pc:cxnChg>
      </pc:sldChg>
      <pc:sldChg chg="addSp delSp modSp add del mod">
        <pc:chgData name="R Chidambaranathan" userId="d8753fa3-60dd-499b-afbc-eca9bcd2f938" providerId="ADAL" clId="{6F4E88CB-F2A7-4671-BD91-A51D2CFE04CE}" dt="2022-05-24T15:37:58.914" v="597" actId="47"/>
        <pc:sldMkLst>
          <pc:docMk/>
          <pc:sldMk cId="2709656788" sldId="335"/>
        </pc:sldMkLst>
        <pc:spChg chg="del">
          <ac:chgData name="R Chidambaranathan" userId="d8753fa3-60dd-499b-afbc-eca9bcd2f938" providerId="ADAL" clId="{6F4E88CB-F2A7-4671-BD91-A51D2CFE04CE}" dt="2022-05-24T15:32:49.594" v="447" actId="478"/>
          <ac:spMkLst>
            <pc:docMk/>
            <pc:sldMk cId="2709656788" sldId="335"/>
            <ac:spMk id="9" creationId="{09F180A1-E908-4A66-8691-D67A655DB921}"/>
          </ac:spMkLst>
        </pc:spChg>
        <pc:spChg chg="del">
          <ac:chgData name="R Chidambaranathan" userId="d8753fa3-60dd-499b-afbc-eca9bcd2f938" providerId="ADAL" clId="{6F4E88CB-F2A7-4671-BD91-A51D2CFE04CE}" dt="2022-05-24T15:32:51.416" v="448" actId="478"/>
          <ac:spMkLst>
            <pc:docMk/>
            <pc:sldMk cId="2709656788" sldId="335"/>
            <ac:spMk id="10" creationId="{324061A5-9B8F-45D6-96DE-F4B084A7152D}"/>
          </ac:spMkLst>
        </pc:spChg>
        <pc:picChg chg="add mod">
          <ac:chgData name="R Chidambaranathan" userId="d8753fa3-60dd-499b-afbc-eca9bcd2f938" providerId="ADAL" clId="{6F4E88CB-F2A7-4671-BD91-A51D2CFE04CE}" dt="2022-05-24T15:33:08.751" v="453" actId="1076"/>
          <ac:picMkLst>
            <pc:docMk/>
            <pc:sldMk cId="2709656788" sldId="335"/>
            <ac:picMk id="5" creationId="{C7320F80-6B87-4140-BEAC-4E508C377BF7}"/>
          </ac:picMkLst>
        </pc:picChg>
      </pc:sldChg>
      <pc:sldChg chg="addSp delSp modSp add mod modAnim">
        <pc:chgData name="R Chidambaranathan" userId="d8753fa3-60dd-499b-afbc-eca9bcd2f938" providerId="ADAL" clId="{6F4E88CB-F2A7-4671-BD91-A51D2CFE04CE}" dt="2022-05-26T08:24:26.620" v="3057"/>
        <pc:sldMkLst>
          <pc:docMk/>
          <pc:sldMk cId="1754821547" sldId="336"/>
        </pc:sldMkLst>
        <pc:spChg chg="mod">
          <ac:chgData name="R Chidambaranathan" userId="d8753fa3-60dd-499b-afbc-eca9bcd2f938" providerId="ADAL" clId="{6F4E88CB-F2A7-4671-BD91-A51D2CFE04CE}" dt="2022-05-26T03:20:33.932" v="2085" actId="1076"/>
          <ac:spMkLst>
            <pc:docMk/>
            <pc:sldMk cId="1754821547" sldId="336"/>
            <ac:spMk id="15" creationId="{109FB65A-2C74-407B-B44C-35A592EF6D5D}"/>
          </ac:spMkLst>
        </pc:spChg>
        <pc:spChg chg="mod">
          <ac:chgData name="R Chidambaranathan" userId="d8753fa3-60dd-499b-afbc-eca9bcd2f938" providerId="ADAL" clId="{6F4E88CB-F2A7-4671-BD91-A51D2CFE04CE}" dt="2022-05-26T03:13:56.251" v="1972" actId="14100"/>
          <ac:spMkLst>
            <pc:docMk/>
            <pc:sldMk cId="1754821547" sldId="336"/>
            <ac:spMk id="16" creationId="{2DA0BF79-E83A-4D08-AA27-E76CEE06C168}"/>
          </ac:spMkLst>
        </pc:spChg>
        <pc:spChg chg="mod">
          <ac:chgData name="R Chidambaranathan" userId="d8753fa3-60dd-499b-afbc-eca9bcd2f938" providerId="ADAL" clId="{6F4E88CB-F2A7-4671-BD91-A51D2CFE04CE}" dt="2022-05-26T03:13:23.245" v="1966" actId="14100"/>
          <ac:spMkLst>
            <pc:docMk/>
            <pc:sldMk cId="1754821547" sldId="336"/>
            <ac:spMk id="17" creationId="{F0A5BABD-E107-40FF-9A19-B5430C2E0492}"/>
          </ac:spMkLst>
        </pc:spChg>
        <pc:spChg chg="mod">
          <ac:chgData name="R Chidambaranathan" userId="d8753fa3-60dd-499b-afbc-eca9bcd2f938" providerId="ADAL" clId="{6F4E88CB-F2A7-4671-BD91-A51D2CFE04CE}" dt="2022-05-26T03:12:33.340" v="1958" actId="14100"/>
          <ac:spMkLst>
            <pc:docMk/>
            <pc:sldMk cId="1754821547" sldId="336"/>
            <ac:spMk id="18" creationId="{AE09D1EF-0748-46D9-82FB-50C5C12EC2D5}"/>
          </ac:spMkLst>
        </pc:spChg>
        <pc:spChg chg="mod">
          <ac:chgData name="R Chidambaranathan" userId="d8753fa3-60dd-499b-afbc-eca9bcd2f938" providerId="ADAL" clId="{6F4E88CB-F2A7-4671-BD91-A51D2CFE04CE}" dt="2022-05-26T03:13:09.481" v="1964" actId="14100"/>
          <ac:spMkLst>
            <pc:docMk/>
            <pc:sldMk cId="1754821547" sldId="336"/>
            <ac:spMk id="19" creationId="{D8C07A9E-A283-4165-A053-4C64227CB331}"/>
          </ac:spMkLst>
        </pc:spChg>
        <pc:spChg chg="mod">
          <ac:chgData name="R Chidambaranathan" userId="d8753fa3-60dd-499b-afbc-eca9bcd2f938" providerId="ADAL" clId="{6F4E88CB-F2A7-4671-BD91-A51D2CFE04CE}" dt="2022-05-26T03:12:50.274" v="1961" actId="1076"/>
          <ac:spMkLst>
            <pc:docMk/>
            <pc:sldMk cId="1754821547" sldId="336"/>
            <ac:spMk id="20" creationId="{D58643B5-E76D-467A-A5C8-E9F2C7EBC8AE}"/>
          </ac:spMkLst>
        </pc:spChg>
        <pc:spChg chg="mod">
          <ac:chgData name="R Chidambaranathan" userId="d8753fa3-60dd-499b-afbc-eca9bcd2f938" providerId="ADAL" clId="{6F4E88CB-F2A7-4671-BD91-A51D2CFE04CE}" dt="2022-05-26T03:12:50.274" v="1961" actId="1076"/>
          <ac:spMkLst>
            <pc:docMk/>
            <pc:sldMk cId="1754821547" sldId="336"/>
            <ac:spMk id="21" creationId="{984C8CC9-1C92-4E58-9E4E-AC6000DFCD15}"/>
          </ac:spMkLst>
        </pc:spChg>
        <pc:spChg chg="mod">
          <ac:chgData name="R Chidambaranathan" userId="d8753fa3-60dd-499b-afbc-eca9bcd2f938" providerId="ADAL" clId="{6F4E88CB-F2A7-4671-BD91-A51D2CFE04CE}" dt="2022-05-26T03:13:03.557" v="1962" actId="1076"/>
          <ac:spMkLst>
            <pc:docMk/>
            <pc:sldMk cId="1754821547" sldId="336"/>
            <ac:spMk id="23" creationId="{DC165754-FF18-459A-BA3B-6A42D866ED41}"/>
          </ac:spMkLst>
        </pc:spChg>
        <pc:spChg chg="add mod">
          <ac:chgData name="R Chidambaranathan" userId="d8753fa3-60dd-499b-afbc-eca9bcd2f938" providerId="ADAL" clId="{6F4E88CB-F2A7-4671-BD91-A51D2CFE04CE}" dt="2022-05-26T03:29:59.670" v="2136" actId="208"/>
          <ac:spMkLst>
            <pc:docMk/>
            <pc:sldMk cId="1754821547" sldId="336"/>
            <ac:spMk id="24" creationId="{3CDACD9F-8A82-4A49-9D59-297134D3C5DE}"/>
          </ac:spMkLst>
        </pc:spChg>
        <pc:spChg chg="add mod">
          <ac:chgData name="R Chidambaranathan" userId="d8753fa3-60dd-499b-afbc-eca9bcd2f938" providerId="ADAL" clId="{6F4E88CB-F2A7-4671-BD91-A51D2CFE04CE}" dt="2022-05-26T03:36:32.612" v="2168" actId="14100"/>
          <ac:spMkLst>
            <pc:docMk/>
            <pc:sldMk cId="1754821547" sldId="336"/>
            <ac:spMk id="27" creationId="{FB69284D-A0B0-4A3D-A9BC-0BCE4E2E1130}"/>
          </ac:spMkLst>
        </pc:spChg>
        <pc:spChg chg="add mod">
          <ac:chgData name="R Chidambaranathan" userId="d8753fa3-60dd-499b-afbc-eca9bcd2f938" providerId="ADAL" clId="{6F4E88CB-F2A7-4671-BD91-A51D2CFE04CE}" dt="2022-05-26T03:29:51.315" v="2135" actId="207"/>
          <ac:spMkLst>
            <pc:docMk/>
            <pc:sldMk cId="1754821547" sldId="336"/>
            <ac:spMk id="29" creationId="{A1009423-7E07-42F0-A8E3-2A35583593F9}"/>
          </ac:spMkLst>
        </pc:spChg>
        <pc:spChg chg="mod">
          <ac:chgData name="R Chidambaranathan" userId="d8753fa3-60dd-499b-afbc-eca9bcd2f938" providerId="ADAL" clId="{6F4E88CB-F2A7-4671-BD91-A51D2CFE04CE}" dt="2022-05-26T03:12:50.274" v="1961" actId="1076"/>
          <ac:spMkLst>
            <pc:docMk/>
            <pc:sldMk cId="1754821547" sldId="336"/>
            <ac:spMk id="33" creationId="{E9F25868-B86A-4F18-9E1A-4353C86FB372}"/>
          </ac:spMkLst>
        </pc:spChg>
        <pc:spChg chg="mod">
          <ac:chgData name="R Chidambaranathan" userId="d8753fa3-60dd-499b-afbc-eca9bcd2f938" providerId="ADAL" clId="{6F4E88CB-F2A7-4671-BD91-A51D2CFE04CE}" dt="2022-05-26T04:05:10.183" v="2365" actId="14100"/>
          <ac:spMkLst>
            <pc:docMk/>
            <pc:sldMk cId="1754821547" sldId="336"/>
            <ac:spMk id="34" creationId="{1F868E7A-D5DD-4C5F-A538-D3CAA7C91BF5}"/>
          </ac:spMkLst>
        </pc:spChg>
        <pc:spChg chg="mod">
          <ac:chgData name="R Chidambaranathan" userId="d8753fa3-60dd-499b-afbc-eca9bcd2f938" providerId="ADAL" clId="{6F4E88CB-F2A7-4671-BD91-A51D2CFE04CE}" dt="2022-05-26T04:05:28.403" v="2380" actId="14100"/>
          <ac:spMkLst>
            <pc:docMk/>
            <pc:sldMk cId="1754821547" sldId="336"/>
            <ac:spMk id="35" creationId="{2EACFD96-47F4-4D2C-8093-920D6A00B1E7}"/>
          </ac:spMkLst>
        </pc:spChg>
        <pc:spChg chg="add mod">
          <ac:chgData name="R Chidambaranathan" userId="d8753fa3-60dd-499b-afbc-eca9bcd2f938" providerId="ADAL" clId="{6F4E88CB-F2A7-4671-BD91-A51D2CFE04CE}" dt="2022-05-26T03:24:20.271" v="2124"/>
          <ac:spMkLst>
            <pc:docMk/>
            <pc:sldMk cId="1754821547" sldId="336"/>
            <ac:spMk id="36" creationId="{84DE47E0-8DBC-44C9-AF8A-AD66C379C0CD}"/>
          </ac:spMkLst>
        </pc:spChg>
        <pc:spChg chg="add mod ord">
          <ac:chgData name="R Chidambaranathan" userId="d8753fa3-60dd-499b-afbc-eca9bcd2f938" providerId="ADAL" clId="{6F4E88CB-F2A7-4671-BD91-A51D2CFE04CE}" dt="2022-05-26T03:32:36.746" v="2142" actId="207"/>
          <ac:spMkLst>
            <pc:docMk/>
            <pc:sldMk cId="1754821547" sldId="336"/>
            <ac:spMk id="37" creationId="{3F3C707A-29C5-46BB-A540-D310AD68A000}"/>
          </ac:spMkLst>
        </pc:spChg>
        <pc:spChg chg="add mod">
          <ac:chgData name="R Chidambaranathan" userId="d8753fa3-60dd-499b-afbc-eca9bcd2f938" providerId="ADAL" clId="{6F4E88CB-F2A7-4671-BD91-A51D2CFE04CE}" dt="2022-05-26T03:34:43.921" v="2164" actId="1076"/>
          <ac:spMkLst>
            <pc:docMk/>
            <pc:sldMk cId="1754821547" sldId="336"/>
            <ac:spMk id="38" creationId="{B31851A8-88C5-4998-B737-BC191DCFD556}"/>
          </ac:spMkLst>
        </pc:spChg>
        <pc:spChg chg="add mod">
          <ac:chgData name="R Chidambaranathan" userId="d8753fa3-60dd-499b-afbc-eca9bcd2f938" providerId="ADAL" clId="{6F4E88CB-F2A7-4671-BD91-A51D2CFE04CE}" dt="2022-05-26T03:34:57.287" v="2165" actId="1076"/>
          <ac:spMkLst>
            <pc:docMk/>
            <pc:sldMk cId="1754821547" sldId="336"/>
            <ac:spMk id="39" creationId="{3447FCF5-F7E6-458E-B2A2-F0F870BDD9AE}"/>
          </ac:spMkLst>
        </pc:spChg>
        <pc:spChg chg="mod">
          <ac:chgData name="R Chidambaranathan" userId="d8753fa3-60dd-499b-afbc-eca9bcd2f938" providerId="ADAL" clId="{6F4E88CB-F2A7-4671-BD91-A51D2CFE04CE}" dt="2022-05-26T03:34:14.708" v="2143"/>
          <ac:spMkLst>
            <pc:docMk/>
            <pc:sldMk cId="1754821547" sldId="336"/>
            <ac:spMk id="41" creationId="{3283995A-C5E7-4202-AF82-E54CE2E17A40}"/>
          </ac:spMkLst>
        </pc:spChg>
        <pc:spChg chg="mod">
          <ac:chgData name="R Chidambaranathan" userId="d8753fa3-60dd-499b-afbc-eca9bcd2f938" providerId="ADAL" clId="{6F4E88CB-F2A7-4671-BD91-A51D2CFE04CE}" dt="2022-05-26T03:34:14.708" v="2143"/>
          <ac:spMkLst>
            <pc:docMk/>
            <pc:sldMk cId="1754821547" sldId="336"/>
            <ac:spMk id="42" creationId="{A4E91B92-18AB-48C0-B973-049F480EBFE0}"/>
          </ac:spMkLst>
        </pc:spChg>
        <pc:spChg chg="add mod">
          <ac:chgData name="R Chidambaranathan" userId="d8753fa3-60dd-499b-afbc-eca9bcd2f938" providerId="ADAL" clId="{6F4E88CB-F2A7-4671-BD91-A51D2CFE04CE}" dt="2022-05-26T03:34:22.808" v="2162" actId="1035"/>
          <ac:spMkLst>
            <pc:docMk/>
            <pc:sldMk cId="1754821547" sldId="336"/>
            <ac:spMk id="43" creationId="{78FC477F-E749-4897-8963-D8A318E34085}"/>
          </ac:spMkLst>
        </pc:spChg>
        <pc:spChg chg="add mod">
          <ac:chgData name="R Chidambaranathan" userId="d8753fa3-60dd-499b-afbc-eca9bcd2f938" providerId="ADAL" clId="{6F4E88CB-F2A7-4671-BD91-A51D2CFE04CE}" dt="2022-05-26T03:34:22.808" v="2162" actId="1035"/>
          <ac:spMkLst>
            <pc:docMk/>
            <pc:sldMk cId="1754821547" sldId="336"/>
            <ac:spMk id="44" creationId="{DC312B88-6D0A-4657-A092-234A6D7198B6}"/>
          </ac:spMkLst>
        </pc:spChg>
        <pc:grpChg chg="add mod">
          <ac:chgData name="R Chidambaranathan" userId="d8753fa3-60dd-499b-afbc-eca9bcd2f938" providerId="ADAL" clId="{6F4E88CB-F2A7-4671-BD91-A51D2CFE04CE}" dt="2022-05-26T03:34:22.808" v="2162" actId="1035"/>
          <ac:grpSpMkLst>
            <pc:docMk/>
            <pc:sldMk cId="1754821547" sldId="336"/>
            <ac:grpSpMk id="40" creationId="{EB843641-4BAD-4128-824F-5030A04E713D}"/>
          </ac:grpSpMkLst>
        </pc:grpChg>
        <pc:picChg chg="add mod">
          <ac:chgData name="R Chidambaranathan" userId="d8753fa3-60dd-499b-afbc-eca9bcd2f938" providerId="ADAL" clId="{6F4E88CB-F2A7-4671-BD91-A51D2CFE04CE}" dt="2022-05-26T03:49:07.265" v="2271"/>
          <ac:picMkLst>
            <pc:docMk/>
            <pc:sldMk cId="1754821547" sldId="336"/>
            <ac:picMk id="45" creationId="{9F2F28A4-16F7-47D9-BF3B-4684BFEE7118}"/>
          </ac:picMkLst>
        </pc:picChg>
        <pc:picChg chg="add del mod">
          <ac:chgData name="R Chidambaranathan" userId="d8753fa3-60dd-499b-afbc-eca9bcd2f938" providerId="ADAL" clId="{6F4E88CB-F2A7-4671-BD91-A51D2CFE04CE}" dt="2022-05-26T05:07:55.085" v="2723" actId="478"/>
          <ac:picMkLst>
            <pc:docMk/>
            <pc:sldMk cId="1754821547" sldId="336"/>
            <ac:picMk id="46" creationId="{115B0D50-8D2C-4452-A5D6-FA147E1F60C3}"/>
          </ac:picMkLst>
        </pc:picChg>
        <pc:picChg chg="add mod">
          <ac:chgData name="R Chidambaranathan" userId="d8753fa3-60dd-499b-afbc-eca9bcd2f938" providerId="ADAL" clId="{6F4E88CB-F2A7-4671-BD91-A51D2CFE04CE}" dt="2022-05-26T04:04:03.675" v="2356"/>
          <ac:picMkLst>
            <pc:docMk/>
            <pc:sldMk cId="1754821547" sldId="336"/>
            <ac:picMk id="47" creationId="{E1A497FA-909B-4376-B1B1-80B01A337FFB}"/>
          </ac:picMkLst>
        </pc:picChg>
        <pc:picChg chg="add mod">
          <ac:chgData name="R Chidambaranathan" userId="d8753fa3-60dd-499b-afbc-eca9bcd2f938" providerId="ADAL" clId="{6F4E88CB-F2A7-4671-BD91-A51D2CFE04CE}" dt="2022-05-26T04:04:10.440" v="2357"/>
          <ac:picMkLst>
            <pc:docMk/>
            <pc:sldMk cId="1754821547" sldId="336"/>
            <ac:picMk id="48" creationId="{C30FF08D-0F59-4DB8-9C75-51E35616BE4D}"/>
          </ac:picMkLst>
        </pc:picChg>
        <pc:picChg chg="add mod">
          <ac:chgData name="R Chidambaranathan" userId="d8753fa3-60dd-499b-afbc-eca9bcd2f938" providerId="ADAL" clId="{6F4E88CB-F2A7-4671-BD91-A51D2CFE04CE}" dt="2022-05-26T04:04:16.830" v="2358"/>
          <ac:picMkLst>
            <pc:docMk/>
            <pc:sldMk cId="1754821547" sldId="336"/>
            <ac:picMk id="49" creationId="{0A322706-E181-4CAD-87B3-18FE26E7B45C}"/>
          </ac:picMkLst>
        </pc:picChg>
        <pc:picChg chg="add mod">
          <ac:chgData name="R Chidambaranathan" userId="d8753fa3-60dd-499b-afbc-eca9bcd2f938" providerId="ADAL" clId="{6F4E88CB-F2A7-4671-BD91-A51D2CFE04CE}" dt="2022-05-26T04:05:21.998" v="2379" actId="1038"/>
          <ac:picMkLst>
            <pc:docMk/>
            <pc:sldMk cId="1754821547" sldId="336"/>
            <ac:picMk id="50" creationId="{10353987-F85D-49E3-AB3F-D495321AFE3E}"/>
          </ac:picMkLst>
        </pc:picChg>
        <pc:picChg chg="add mod">
          <ac:chgData name="R Chidambaranathan" userId="d8753fa3-60dd-499b-afbc-eca9bcd2f938" providerId="ADAL" clId="{6F4E88CB-F2A7-4671-BD91-A51D2CFE04CE}" dt="2022-05-26T04:05:35.848" v="2382" actId="1076"/>
          <ac:picMkLst>
            <pc:docMk/>
            <pc:sldMk cId="1754821547" sldId="336"/>
            <ac:picMk id="51" creationId="{1AF18AAC-15AB-4735-9280-1FF6A634092D}"/>
          </ac:picMkLst>
        </pc:picChg>
        <pc:picChg chg="add mod">
          <ac:chgData name="R Chidambaranathan" userId="d8753fa3-60dd-499b-afbc-eca9bcd2f938" providerId="ADAL" clId="{6F4E88CB-F2A7-4671-BD91-A51D2CFE04CE}" dt="2022-05-26T04:05:45.749" v="2384" actId="1076"/>
          <ac:picMkLst>
            <pc:docMk/>
            <pc:sldMk cId="1754821547" sldId="336"/>
            <ac:picMk id="52" creationId="{B6ECC49E-5645-4C70-B79B-35F04AE7DDF3}"/>
          </ac:picMkLst>
        </pc:picChg>
        <pc:picChg chg="add mod">
          <ac:chgData name="R Chidambaranathan" userId="d8753fa3-60dd-499b-afbc-eca9bcd2f938" providerId="ADAL" clId="{6F4E88CB-F2A7-4671-BD91-A51D2CFE04CE}" dt="2022-05-26T04:05:49.611" v="2386" actId="1076"/>
          <ac:picMkLst>
            <pc:docMk/>
            <pc:sldMk cId="1754821547" sldId="336"/>
            <ac:picMk id="53" creationId="{EB40A204-D24B-48F9-AA7A-186612ED18CF}"/>
          </ac:picMkLst>
        </pc:picChg>
        <pc:picChg chg="add mod">
          <ac:chgData name="R Chidambaranathan" userId="d8753fa3-60dd-499b-afbc-eca9bcd2f938" providerId="ADAL" clId="{6F4E88CB-F2A7-4671-BD91-A51D2CFE04CE}" dt="2022-05-26T04:06:32.408" v="2393"/>
          <ac:picMkLst>
            <pc:docMk/>
            <pc:sldMk cId="1754821547" sldId="336"/>
            <ac:picMk id="54" creationId="{F8199E22-24BF-4446-8A62-45A5D6E28FBB}"/>
          </ac:picMkLst>
        </pc:picChg>
        <pc:picChg chg="add mod">
          <ac:chgData name="R Chidambaranathan" userId="d8753fa3-60dd-499b-afbc-eca9bcd2f938" providerId="ADAL" clId="{6F4E88CB-F2A7-4671-BD91-A51D2CFE04CE}" dt="2022-05-26T04:06:39.539" v="2395" actId="1076"/>
          <ac:picMkLst>
            <pc:docMk/>
            <pc:sldMk cId="1754821547" sldId="336"/>
            <ac:picMk id="55" creationId="{C228855E-FC64-49F1-8CA9-FD944DCD9E24}"/>
          </ac:picMkLst>
        </pc:picChg>
        <pc:picChg chg="add mod">
          <ac:chgData name="R Chidambaranathan" userId="d8753fa3-60dd-499b-afbc-eca9bcd2f938" providerId="ADAL" clId="{6F4E88CB-F2A7-4671-BD91-A51D2CFE04CE}" dt="2022-05-26T04:08:03.478" v="2401" actId="1076"/>
          <ac:picMkLst>
            <pc:docMk/>
            <pc:sldMk cId="1754821547" sldId="336"/>
            <ac:picMk id="56" creationId="{F96F1E60-C30B-4433-8E0A-460E9871CB5B}"/>
          </ac:picMkLst>
        </pc:picChg>
        <pc:picChg chg="add mod">
          <ac:chgData name="R Chidambaranathan" userId="d8753fa3-60dd-499b-afbc-eca9bcd2f938" providerId="ADAL" clId="{6F4E88CB-F2A7-4671-BD91-A51D2CFE04CE}" dt="2022-05-26T04:08:10.946" v="2403" actId="1076"/>
          <ac:picMkLst>
            <pc:docMk/>
            <pc:sldMk cId="1754821547" sldId="336"/>
            <ac:picMk id="57" creationId="{905AAAE6-9B5E-4C94-AE20-9E38F4A3AC9A}"/>
          </ac:picMkLst>
        </pc:picChg>
        <pc:picChg chg="add mod">
          <ac:chgData name="R Chidambaranathan" userId="d8753fa3-60dd-499b-afbc-eca9bcd2f938" providerId="ADAL" clId="{6F4E88CB-F2A7-4671-BD91-A51D2CFE04CE}" dt="2022-05-26T04:08:19.924" v="2405" actId="1076"/>
          <ac:picMkLst>
            <pc:docMk/>
            <pc:sldMk cId="1754821547" sldId="336"/>
            <ac:picMk id="58" creationId="{AB3F25B4-D94B-4802-AE9D-2B8151FA9CA0}"/>
          </ac:picMkLst>
        </pc:picChg>
        <pc:picChg chg="add mod">
          <ac:chgData name="R Chidambaranathan" userId="d8753fa3-60dd-499b-afbc-eca9bcd2f938" providerId="ADAL" clId="{6F4E88CB-F2A7-4671-BD91-A51D2CFE04CE}" dt="2022-05-26T05:05:23.812" v="2716" actId="1036"/>
          <ac:picMkLst>
            <pc:docMk/>
            <pc:sldMk cId="1754821547" sldId="336"/>
            <ac:picMk id="59" creationId="{E7318150-9AAE-4ACB-816A-7426FBDE9F02}"/>
          </ac:picMkLst>
        </pc:picChg>
        <pc:picChg chg="add mod">
          <ac:chgData name="R Chidambaranathan" userId="d8753fa3-60dd-499b-afbc-eca9bcd2f938" providerId="ADAL" clId="{6F4E88CB-F2A7-4671-BD91-A51D2CFE04CE}" dt="2022-05-26T05:05:23.812" v="2716" actId="1036"/>
          <ac:picMkLst>
            <pc:docMk/>
            <pc:sldMk cId="1754821547" sldId="336"/>
            <ac:picMk id="60" creationId="{E2B5C864-D133-4958-AB89-685C4ABBFC16}"/>
          </ac:picMkLst>
        </pc:picChg>
        <pc:picChg chg="add mod">
          <ac:chgData name="R Chidambaranathan" userId="d8753fa3-60dd-499b-afbc-eca9bcd2f938" providerId="ADAL" clId="{6F4E88CB-F2A7-4671-BD91-A51D2CFE04CE}" dt="2022-05-26T05:05:23.812" v="2716" actId="1036"/>
          <ac:picMkLst>
            <pc:docMk/>
            <pc:sldMk cId="1754821547" sldId="336"/>
            <ac:picMk id="61" creationId="{DA38F9C0-9541-4981-AA12-4A1368731D4F}"/>
          </ac:picMkLst>
        </pc:picChg>
        <pc:picChg chg="add mod">
          <ac:chgData name="R Chidambaranathan" userId="d8753fa3-60dd-499b-afbc-eca9bcd2f938" providerId="ADAL" clId="{6F4E88CB-F2A7-4671-BD91-A51D2CFE04CE}" dt="2022-05-26T05:07:59.836" v="2724" actId="1076"/>
          <ac:picMkLst>
            <pc:docMk/>
            <pc:sldMk cId="1754821547" sldId="336"/>
            <ac:picMk id="4098" creationId="{5292E46E-5965-48F2-837D-CF77D28872E2}"/>
          </ac:picMkLst>
        </pc:picChg>
        <pc:picChg chg="add mod">
          <ac:chgData name="R Chidambaranathan" userId="d8753fa3-60dd-499b-afbc-eca9bcd2f938" providerId="ADAL" clId="{6F4E88CB-F2A7-4671-BD91-A51D2CFE04CE}" dt="2022-05-26T05:09:07.143" v="2731" actId="1037"/>
          <ac:picMkLst>
            <pc:docMk/>
            <pc:sldMk cId="1754821547" sldId="336"/>
            <ac:picMk id="4100" creationId="{8DCCF847-12CB-4988-AA28-EC12183BB6FE}"/>
          </ac:picMkLst>
        </pc:picChg>
        <pc:cxnChg chg="add mod">
          <ac:chgData name="R Chidambaranathan" userId="d8753fa3-60dd-499b-afbc-eca9bcd2f938" providerId="ADAL" clId="{6F4E88CB-F2A7-4671-BD91-A51D2CFE04CE}" dt="2022-05-26T04:05:10.183" v="2365" actId="14100"/>
          <ac:cxnSpMkLst>
            <pc:docMk/>
            <pc:sldMk cId="1754821547" sldId="336"/>
            <ac:cxnSpMk id="3" creationId="{099E14A9-3B43-41AD-8C3B-1D3CCE708AF5}"/>
          </ac:cxnSpMkLst>
        </pc:cxnChg>
        <pc:cxnChg chg="add mod">
          <ac:chgData name="R Chidambaranathan" userId="d8753fa3-60dd-499b-afbc-eca9bcd2f938" providerId="ADAL" clId="{6F4E88CB-F2A7-4671-BD91-A51D2CFE04CE}" dt="2022-05-26T04:05:28.403" v="2380" actId="14100"/>
          <ac:cxnSpMkLst>
            <pc:docMk/>
            <pc:sldMk cId="1754821547" sldId="336"/>
            <ac:cxnSpMk id="7" creationId="{C50350B0-B91D-4B56-810B-E9F1F9FCA66E}"/>
          </ac:cxnSpMkLst>
        </pc:cxnChg>
        <pc:cxnChg chg="mod">
          <ac:chgData name="R Chidambaranathan" userId="d8753fa3-60dd-499b-afbc-eca9bcd2f938" providerId="ADAL" clId="{6F4E88CB-F2A7-4671-BD91-A51D2CFE04CE}" dt="2022-05-26T03:12:50.274" v="1961" actId="1076"/>
          <ac:cxnSpMkLst>
            <pc:docMk/>
            <pc:sldMk cId="1754821547" sldId="336"/>
            <ac:cxnSpMk id="22" creationId="{739328B1-39BB-40D2-8079-8A338C442A91}"/>
          </ac:cxnSpMkLst>
        </pc:cxnChg>
      </pc:sldChg>
      <pc:sldChg chg="addSp delSp modSp add mod modAnim">
        <pc:chgData name="R Chidambaranathan" userId="d8753fa3-60dd-499b-afbc-eca9bcd2f938" providerId="ADAL" clId="{6F4E88CB-F2A7-4671-BD91-A51D2CFE04CE}" dt="2022-05-26T08:26:03.166" v="3059"/>
        <pc:sldMkLst>
          <pc:docMk/>
          <pc:sldMk cId="1050779795" sldId="337"/>
        </pc:sldMkLst>
        <pc:spChg chg="add del mod">
          <ac:chgData name="R Chidambaranathan" userId="d8753fa3-60dd-499b-afbc-eca9bcd2f938" providerId="ADAL" clId="{6F4E88CB-F2A7-4671-BD91-A51D2CFE04CE}" dt="2022-05-26T03:44:46.775" v="2260" actId="478"/>
          <ac:spMkLst>
            <pc:docMk/>
            <pc:sldMk cId="1050779795" sldId="337"/>
            <ac:spMk id="12" creationId="{BA2DAA86-CF5D-4A2E-BAA2-4F1A0366FD87}"/>
          </ac:spMkLst>
        </pc:spChg>
        <pc:spChg chg="add mod">
          <ac:chgData name="R Chidambaranathan" userId="d8753fa3-60dd-499b-afbc-eca9bcd2f938" providerId="ADAL" clId="{6F4E88CB-F2A7-4671-BD91-A51D2CFE04CE}" dt="2022-05-26T03:45:28.754" v="2265" actId="1076"/>
          <ac:spMkLst>
            <pc:docMk/>
            <pc:sldMk cId="1050779795" sldId="337"/>
            <ac:spMk id="13" creationId="{E5D8A9D2-854D-4973-9F91-0D0A43968D06}"/>
          </ac:spMkLst>
        </pc:spChg>
        <pc:spChg chg="mod">
          <ac:chgData name="R Chidambaranathan" userId="d8753fa3-60dd-499b-afbc-eca9bcd2f938" providerId="ADAL" clId="{6F4E88CB-F2A7-4671-BD91-A51D2CFE04CE}" dt="2022-05-26T03:39:28.820" v="2223" actId="1038"/>
          <ac:spMkLst>
            <pc:docMk/>
            <pc:sldMk cId="1050779795" sldId="337"/>
            <ac:spMk id="17" creationId="{F0A5BABD-E107-40FF-9A19-B5430C2E0492}"/>
          </ac:spMkLst>
        </pc:spChg>
        <pc:spChg chg="mod">
          <ac:chgData name="R Chidambaranathan" userId="d8753fa3-60dd-499b-afbc-eca9bcd2f938" providerId="ADAL" clId="{6F4E88CB-F2A7-4671-BD91-A51D2CFE04CE}" dt="2022-05-26T03:39:34.728" v="2224" actId="14100"/>
          <ac:spMkLst>
            <pc:docMk/>
            <pc:sldMk cId="1050779795" sldId="337"/>
            <ac:spMk id="18" creationId="{AE09D1EF-0748-46D9-82FB-50C5C12EC2D5}"/>
          </ac:spMkLst>
        </pc:spChg>
        <pc:spChg chg="mod">
          <ac:chgData name="R Chidambaranathan" userId="d8753fa3-60dd-499b-afbc-eca9bcd2f938" providerId="ADAL" clId="{6F4E88CB-F2A7-4671-BD91-A51D2CFE04CE}" dt="2022-05-26T03:39:28.820" v="2223" actId="1038"/>
          <ac:spMkLst>
            <pc:docMk/>
            <pc:sldMk cId="1050779795" sldId="337"/>
            <ac:spMk id="19" creationId="{D8C07A9E-A283-4165-A053-4C64227CB331}"/>
          </ac:spMkLst>
        </pc:spChg>
        <pc:spChg chg="mod">
          <ac:chgData name="R Chidambaranathan" userId="d8753fa3-60dd-499b-afbc-eca9bcd2f938" providerId="ADAL" clId="{6F4E88CB-F2A7-4671-BD91-A51D2CFE04CE}" dt="2022-05-26T03:39:28.820" v="2223" actId="1038"/>
          <ac:spMkLst>
            <pc:docMk/>
            <pc:sldMk cId="1050779795" sldId="337"/>
            <ac:spMk id="20" creationId="{D58643B5-E76D-467A-A5C8-E9F2C7EBC8AE}"/>
          </ac:spMkLst>
        </pc:spChg>
        <pc:spChg chg="mod">
          <ac:chgData name="R Chidambaranathan" userId="d8753fa3-60dd-499b-afbc-eca9bcd2f938" providerId="ADAL" clId="{6F4E88CB-F2A7-4671-BD91-A51D2CFE04CE}" dt="2022-05-26T03:39:28.820" v="2223" actId="1038"/>
          <ac:spMkLst>
            <pc:docMk/>
            <pc:sldMk cId="1050779795" sldId="337"/>
            <ac:spMk id="21" creationId="{984C8CC9-1C92-4E58-9E4E-AC6000DFCD15}"/>
          </ac:spMkLst>
        </pc:spChg>
        <pc:spChg chg="del mod">
          <ac:chgData name="R Chidambaranathan" userId="d8753fa3-60dd-499b-afbc-eca9bcd2f938" providerId="ADAL" clId="{6F4E88CB-F2A7-4671-BD91-A51D2CFE04CE}" dt="2022-05-26T03:43:29.696" v="2254" actId="478"/>
          <ac:spMkLst>
            <pc:docMk/>
            <pc:sldMk cId="1050779795" sldId="337"/>
            <ac:spMk id="23" creationId="{DC165754-FF18-459A-BA3B-6A42D866ED41}"/>
          </ac:spMkLst>
        </pc:spChg>
        <pc:spChg chg="mod">
          <ac:chgData name="R Chidambaranathan" userId="d8753fa3-60dd-499b-afbc-eca9bcd2f938" providerId="ADAL" clId="{6F4E88CB-F2A7-4671-BD91-A51D2CFE04CE}" dt="2022-05-26T04:24:15.132" v="2505" actId="208"/>
          <ac:spMkLst>
            <pc:docMk/>
            <pc:sldMk cId="1050779795" sldId="337"/>
            <ac:spMk id="25" creationId="{2C61874B-340B-456C-A78A-05D0AD06D3DE}"/>
          </ac:spMkLst>
        </pc:spChg>
        <pc:spChg chg="mod">
          <ac:chgData name="R Chidambaranathan" userId="d8753fa3-60dd-499b-afbc-eca9bcd2f938" providerId="ADAL" clId="{6F4E88CB-F2A7-4671-BD91-A51D2CFE04CE}" dt="2022-05-26T04:24:32.575" v="2506" actId="207"/>
          <ac:spMkLst>
            <pc:docMk/>
            <pc:sldMk cId="1050779795" sldId="337"/>
            <ac:spMk id="26" creationId="{79F4EE7A-E6B6-4281-9824-367D492D24D5}"/>
          </ac:spMkLst>
        </pc:spChg>
        <pc:spChg chg="mod">
          <ac:chgData name="R Chidambaranathan" userId="d8753fa3-60dd-499b-afbc-eca9bcd2f938" providerId="ADAL" clId="{6F4E88CB-F2A7-4671-BD91-A51D2CFE04CE}" dt="2022-05-26T04:24:37.432" v="2507" actId="207"/>
          <ac:spMkLst>
            <pc:docMk/>
            <pc:sldMk cId="1050779795" sldId="337"/>
            <ac:spMk id="28" creationId="{FF406FC1-EB35-4B18-A3F6-7B6D72C37F36}"/>
          </ac:spMkLst>
        </pc:spChg>
        <pc:spChg chg="mod">
          <ac:chgData name="R Chidambaranathan" userId="d8753fa3-60dd-499b-afbc-eca9bcd2f938" providerId="ADAL" clId="{6F4E88CB-F2A7-4671-BD91-A51D2CFE04CE}" dt="2022-05-26T04:24:45.306" v="2510" actId="208"/>
          <ac:spMkLst>
            <pc:docMk/>
            <pc:sldMk cId="1050779795" sldId="337"/>
            <ac:spMk id="31" creationId="{B0F53B85-14A0-4830-91CC-48CF50D6800E}"/>
          </ac:spMkLst>
        </pc:spChg>
        <pc:spChg chg="add del mod">
          <ac:chgData name="R Chidambaranathan" userId="d8753fa3-60dd-499b-afbc-eca9bcd2f938" providerId="ADAL" clId="{6F4E88CB-F2A7-4671-BD91-A51D2CFE04CE}" dt="2022-05-26T04:24:50.165" v="2511" actId="207"/>
          <ac:spMkLst>
            <pc:docMk/>
            <pc:sldMk cId="1050779795" sldId="337"/>
            <ac:spMk id="32" creationId="{E061ACB9-FD8E-4218-B673-6682B17378B3}"/>
          </ac:spMkLst>
        </pc:spChg>
        <pc:spChg chg="mod">
          <ac:chgData name="R Chidambaranathan" userId="d8753fa3-60dd-499b-afbc-eca9bcd2f938" providerId="ADAL" clId="{6F4E88CB-F2A7-4671-BD91-A51D2CFE04CE}" dt="2022-05-26T03:39:28.820" v="2223" actId="1038"/>
          <ac:spMkLst>
            <pc:docMk/>
            <pc:sldMk cId="1050779795" sldId="337"/>
            <ac:spMk id="33" creationId="{E9F25868-B86A-4F18-9E1A-4353C86FB372}"/>
          </ac:spMkLst>
        </pc:spChg>
        <pc:spChg chg="mod">
          <ac:chgData name="R Chidambaranathan" userId="d8753fa3-60dd-499b-afbc-eca9bcd2f938" providerId="ADAL" clId="{6F4E88CB-F2A7-4671-BD91-A51D2CFE04CE}" dt="2022-05-26T04:25:25.668" v="2520" actId="108"/>
          <ac:spMkLst>
            <pc:docMk/>
            <pc:sldMk cId="1050779795" sldId="337"/>
            <ac:spMk id="34" creationId="{1F868E7A-D5DD-4C5F-A538-D3CAA7C91BF5}"/>
          </ac:spMkLst>
        </pc:spChg>
        <pc:spChg chg="mod">
          <ac:chgData name="R Chidambaranathan" userId="d8753fa3-60dd-499b-afbc-eca9bcd2f938" providerId="ADAL" clId="{6F4E88CB-F2A7-4671-BD91-A51D2CFE04CE}" dt="2022-05-26T04:25:33.117" v="2521" actId="108"/>
          <ac:spMkLst>
            <pc:docMk/>
            <pc:sldMk cId="1050779795" sldId="337"/>
            <ac:spMk id="35" creationId="{2EACFD96-47F4-4D2C-8093-920D6A00B1E7}"/>
          </ac:spMkLst>
        </pc:spChg>
        <pc:spChg chg="mod">
          <ac:chgData name="R Chidambaranathan" userId="d8753fa3-60dd-499b-afbc-eca9bcd2f938" providerId="ADAL" clId="{6F4E88CB-F2A7-4671-BD91-A51D2CFE04CE}" dt="2022-05-26T04:25:14.605" v="2519" actId="208"/>
          <ac:spMkLst>
            <pc:docMk/>
            <pc:sldMk cId="1050779795" sldId="337"/>
            <ac:spMk id="41" creationId="{3283995A-C5E7-4202-AF82-E54CE2E17A40}"/>
          </ac:spMkLst>
        </pc:spChg>
        <pc:spChg chg="mod">
          <ac:chgData name="R Chidambaranathan" userId="d8753fa3-60dd-499b-afbc-eca9bcd2f938" providerId="ADAL" clId="{6F4E88CB-F2A7-4671-BD91-A51D2CFE04CE}" dt="2022-05-26T04:25:14.605" v="2519" actId="208"/>
          <ac:spMkLst>
            <pc:docMk/>
            <pc:sldMk cId="1050779795" sldId="337"/>
            <ac:spMk id="42" creationId="{A4E91B92-18AB-48C0-B973-049F480EBFE0}"/>
          </ac:spMkLst>
        </pc:spChg>
        <pc:spChg chg="add mod">
          <ac:chgData name="R Chidambaranathan" userId="d8753fa3-60dd-499b-afbc-eca9bcd2f938" providerId="ADAL" clId="{6F4E88CB-F2A7-4671-BD91-A51D2CFE04CE}" dt="2022-05-26T04:25:38.269" v="2522" actId="108"/>
          <ac:spMkLst>
            <pc:docMk/>
            <pc:sldMk cId="1050779795" sldId="337"/>
            <ac:spMk id="45" creationId="{46F94679-1C98-489A-99C6-C9D01C49AE5D}"/>
          </ac:spMkLst>
        </pc:spChg>
        <pc:spChg chg="add mod">
          <ac:chgData name="R Chidambaranathan" userId="d8753fa3-60dd-499b-afbc-eca9bcd2f938" providerId="ADAL" clId="{6F4E88CB-F2A7-4671-BD91-A51D2CFE04CE}" dt="2022-05-26T04:25:44.212" v="2523" actId="108"/>
          <ac:spMkLst>
            <pc:docMk/>
            <pc:sldMk cId="1050779795" sldId="337"/>
            <ac:spMk id="46" creationId="{56FB067B-7F99-44E8-A103-F5A46C2E5682}"/>
          </ac:spMkLst>
        </pc:spChg>
        <pc:picChg chg="add mod">
          <ac:chgData name="R Chidambaranathan" userId="d8753fa3-60dd-499b-afbc-eca9bcd2f938" providerId="ADAL" clId="{6F4E88CB-F2A7-4671-BD91-A51D2CFE04CE}" dt="2022-05-26T03:48:52.438" v="2270" actId="1076"/>
          <ac:picMkLst>
            <pc:docMk/>
            <pc:sldMk cId="1050779795" sldId="337"/>
            <ac:picMk id="50" creationId="{2D6DBD11-D963-4D12-812C-BC8D8A76C342}"/>
          </ac:picMkLst>
        </pc:picChg>
        <pc:picChg chg="add mod">
          <ac:chgData name="R Chidambaranathan" userId="d8753fa3-60dd-499b-afbc-eca9bcd2f938" providerId="ADAL" clId="{6F4E88CB-F2A7-4671-BD91-A51D2CFE04CE}" dt="2022-05-26T04:08:45.125" v="2407" actId="1076"/>
          <ac:picMkLst>
            <pc:docMk/>
            <pc:sldMk cId="1050779795" sldId="337"/>
            <ac:picMk id="51" creationId="{E5639403-5E04-44D3-87C5-61782B61E129}"/>
          </ac:picMkLst>
        </pc:picChg>
        <pc:picChg chg="add mod">
          <ac:chgData name="R Chidambaranathan" userId="d8753fa3-60dd-499b-afbc-eca9bcd2f938" providerId="ADAL" clId="{6F4E88CB-F2A7-4671-BD91-A51D2CFE04CE}" dt="2022-05-26T04:08:51.388" v="2409" actId="1076"/>
          <ac:picMkLst>
            <pc:docMk/>
            <pc:sldMk cId="1050779795" sldId="337"/>
            <ac:picMk id="52" creationId="{E87CDE62-3B33-46EE-BC86-BAAD3C8F3154}"/>
          </ac:picMkLst>
        </pc:picChg>
        <pc:picChg chg="add mod">
          <ac:chgData name="R Chidambaranathan" userId="d8753fa3-60dd-499b-afbc-eca9bcd2f938" providerId="ADAL" clId="{6F4E88CB-F2A7-4671-BD91-A51D2CFE04CE}" dt="2022-05-26T04:08:58.534" v="2411" actId="1076"/>
          <ac:picMkLst>
            <pc:docMk/>
            <pc:sldMk cId="1050779795" sldId="337"/>
            <ac:picMk id="53" creationId="{8A0ED83F-D4A4-4511-9B2E-FF6BFBF67510}"/>
          </ac:picMkLst>
        </pc:picChg>
        <pc:picChg chg="add del mod">
          <ac:chgData name="R Chidambaranathan" userId="d8753fa3-60dd-499b-afbc-eca9bcd2f938" providerId="ADAL" clId="{6F4E88CB-F2A7-4671-BD91-A51D2CFE04CE}" dt="2022-05-26T04:09:05.473" v="2413"/>
          <ac:picMkLst>
            <pc:docMk/>
            <pc:sldMk cId="1050779795" sldId="337"/>
            <ac:picMk id="54" creationId="{644AA991-80A5-48EE-8B64-FD702C6F68F2}"/>
          </ac:picMkLst>
        </pc:picChg>
        <pc:picChg chg="add del mod">
          <ac:chgData name="R Chidambaranathan" userId="d8753fa3-60dd-499b-afbc-eca9bcd2f938" providerId="ADAL" clId="{6F4E88CB-F2A7-4671-BD91-A51D2CFE04CE}" dt="2022-05-26T04:25:02.711" v="2516" actId="478"/>
          <ac:picMkLst>
            <pc:docMk/>
            <pc:sldMk cId="1050779795" sldId="337"/>
            <ac:picMk id="60" creationId="{F617EA29-D37D-4949-BC52-91ED702918C6}"/>
          </ac:picMkLst>
        </pc:picChg>
        <pc:picChg chg="add del mod">
          <ac:chgData name="R Chidambaranathan" userId="d8753fa3-60dd-499b-afbc-eca9bcd2f938" providerId="ADAL" clId="{6F4E88CB-F2A7-4671-BD91-A51D2CFE04CE}" dt="2022-05-26T04:20:46.263" v="2486"/>
          <ac:picMkLst>
            <pc:docMk/>
            <pc:sldMk cId="1050779795" sldId="337"/>
            <ac:picMk id="61" creationId="{F9DEA3BC-FE4D-4357-ACA5-8C00084568A0}"/>
          </ac:picMkLst>
        </pc:picChg>
        <pc:picChg chg="add del mod">
          <ac:chgData name="R Chidambaranathan" userId="d8753fa3-60dd-499b-afbc-eca9bcd2f938" providerId="ADAL" clId="{6F4E88CB-F2A7-4671-BD91-A51D2CFE04CE}" dt="2022-05-26T04:25:04.042" v="2517" actId="478"/>
          <ac:picMkLst>
            <pc:docMk/>
            <pc:sldMk cId="1050779795" sldId="337"/>
            <ac:picMk id="64" creationId="{399497C5-FBC2-4DD8-8D84-A66DE9ACC45F}"/>
          </ac:picMkLst>
        </pc:picChg>
        <pc:picChg chg="add del mod">
          <ac:chgData name="R Chidambaranathan" userId="d8753fa3-60dd-499b-afbc-eca9bcd2f938" providerId="ADAL" clId="{6F4E88CB-F2A7-4671-BD91-A51D2CFE04CE}" dt="2022-05-26T04:25:49.266" v="2525" actId="478"/>
          <ac:picMkLst>
            <pc:docMk/>
            <pc:sldMk cId="1050779795" sldId="337"/>
            <ac:picMk id="65" creationId="{D3E62AE1-16BA-4311-9058-A7F27754EB13}"/>
          </ac:picMkLst>
        </pc:picChg>
        <pc:picChg chg="add del mod">
          <ac:chgData name="R Chidambaranathan" userId="d8753fa3-60dd-499b-afbc-eca9bcd2f938" providerId="ADAL" clId="{6F4E88CB-F2A7-4671-BD91-A51D2CFE04CE}" dt="2022-05-26T04:25:48.145" v="2524" actId="478"/>
          <ac:picMkLst>
            <pc:docMk/>
            <pc:sldMk cId="1050779795" sldId="337"/>
            <ac:picMk id="66" creationId="{44EF263C-8D96-455E-B6B8-3CAD363EEF24}"/>
          </ac:picMkLst>
        </pc:picChg>
        <pc:picChg chg="add mod">
          <ac:chgData name="R Chidambaranathan" userId="d8753fa3-60dd-499b-afbc-eca9bcd2f938" providerId="ADAL" clId="{6F4E88CB-F2A7-4671-BD91-A51D2CFE04CE}" dt="2022-05-26T04:25:55.209" v="2526"/>
          <ac:picMkLst>
            <pc:docMk/>
            <pc:sldMk cId="1050779795" sldId="337"/>
            <ac:picMk id="69" creationId="{10BC51E3-1498-4902-99FB-9C5DD73FEDF2}"/>
          </ac:picMkLst>
        </pc:picChg>
        <pc:picChg chg="add mod">
          <ac:chgData name="R Chidambaranathan" userId="d8753fa3-60dd-499b-afbc-eca9bcd2f938" providerId="ADAL" clId="{6F4E88CB-F2A7-4671-BD91-A51D2CFE04CE}" dt="2022-05-26T04:26:06.845" v="2529" actId="1076"/>
          <ac:picMkLst>
            <pc:docMk/>
            <pc:sldMk cId="1050779795" sldId="337"/>
            <ac:picMk id="70" creationId="{440DD908-817E-4880-B201-00AF9E1581F6}"/>
          </ac:picMkLst>
        </pc:picChg>
        <pc:picChg chg="add mod">
          <ac:chgData name="R Chidambaranathan" userId="d8753fa3-60dd-499b-afbc-eca9bcd2f938" providerId="ADAL" clId="{6F4E88CB-F2A7-4671-BD91-A51D2CFE04CE}" dt="2022-05-26T04:26:12.398" v="2530"/>
          <ac:picMkLst>
            <pc:docMk/>
            <pc:sldMk cId="1050779795" sldId="337"/>
            <ac:picMk id="71" creationId="{7F4BFA2C-9742-4899-A6A0-F4C158068539}"/>
          </ac:picMkLst>
        </pc:picChg>
        <pc:picChg chg="add mod">
          <ac:chgData name="R Chidambaranathan" userId="d8753fa3-60dd-499b-afbc-eca9bcd2f938" providerId="ADAL" clId="{6F4E88CB-F2A7-4671-BD91-A51D2CFE04CE}" dt="2022-05-26T04:26:17.530" v="2531"/>
          <ac:picMkLst>
            <pc:docMk/>
            <pc:sldMk cId="1050779795" sldId="337"/>
            <ac:picMk id="72" creationId="{403D36CE-7857-4F04-A972-BC818688A6A1}"/>
          </ac:picMkLst>
        </pc:picChg>
        <pc:picChg chg="add mod">
          <ac:chgData name="R Chidambaranathan" userId="d8753fa3-60dd-499b-afbc-eca9bcd2f938" providerId="ADAL" clId="{6F4E88CB-F2A7-4671-BD91-A51D2CFE04CE}" dt="2022-05-26T04:26:22.248" v="2532"/>
          <ac:picMkLst>
            <pc:docMk/>
            <pc:sldMk cId="1050779795" sldId="337"/>
            <ac:picMk id="73" creationId="{1D108357-F150-45EE-8597-B1C0E2BCC31F}"/>
          </ac:picMkLst>
        </pc:picChg>
        <pc:picChg chg="add mod">
          <ac:chgData name="R Chidambaranathan" userId="d8753fa3-60dd-499b-afbc-eca9bcd2f938" providerId="ADAL" clId="{6F4E88CB-F2A7-4671-BD91-A51D2CFE04CE}" dt="2022-05-26T04:26:30.268" v="2534" actId="1076"/>
          <ac:picMkLst>
            <pc:docMk/>
            <pc:sldMk cId="1050779795" sldId="337"/>
            <ac:picMk id="74" creationId="{4280928F-38D4-4EA9-A428-6ED94535825B}"/>
          </ac:picMkLst>
        </pc:picChg>
        <pc:picChg chg="add mod">
          <ac:chgData name="R Chidambaranathan" userId="d8753fa3-60dd-499b-afbc-eca9bcd2f938" providerId="ADAL" clId="{6F4E88CB-F2A7-4671-BD91-A51D2CFE04CE}" dt="2022-05-26T04:26:41.377" v="2540" actId="1038"/>
          <ac:picMkLst>
            <pc:docMk/>
            <pc:sldMk cId="1050779795" sldId="337"/>
            <ac:picMk id="75" creationId="{CE9D506C-1D0B-4D5F-8D57-33767C8F49A3}"/>
          </ac:picMkLst>
        </pc:picChg>
        <pc:picChg chg="add mod">
          <ac:chgData name="R Chidambaranathan" userId="d8753fa3-60dd-499b-afbc-eca9bcd2f938" providerId="ADAL" clId="{6F4E88CB-F2A7-4671-BD91-A51D2CFE04CE}" dt="2022-05-26T04:26:50.253" v="2541" actId="1076"/>
          <ac:picMkLst>
            <pc:docMk/>
            <pc:sldMk cId="1050779795" sldId="337"/>
            <ac:picMk id="76" creationId="{BA6597E2-5659-477A-BF08-A3A58D1651F6}"/>
          </ac:picMkLst>
        </pc:picChg>
        <pc:picChg chg="add mod">
          <ac:chgData name="R Chidambaranathan" userId="d8753fa3-60dd-499b-afbc-eca9bcd2f938" providerId="ADAL" clId="{6F4E88CB-F2A7-4671-BD91-A51D2CFE04CE}" dt="2022-05-26T04:27:01.894" v="2543" actId="1076"/>
          <ac:picMkLst>
            <pc:docMk/>
            <pc:sldMk cId="1050779795" sldId="337"/>
            <ac:picMk id="77" creationId="{17131D54-271D-4B3F-9340-9072AD8ACACA}"/>
          </ac:picMkLst>
        </pc:picChg>
        <pc:picChg chg="add mod">
          <ac:chgData name="R Chidambaranathan" userId="d8753fa3-60dd-499b-afbc-eca9bcd2f938" providerId="ADAL" clId="{6F4E88CB-F2A7-4671-BD91-A51D2CFE04CE}" dt="2022-05-26T04:27:11.494" v="2545" actId="1076"/>
          <ac:picMkLst>
            <pc:docMk/>
            <pc:sldMk cId="1050779795" sldId="337"/>
            <ac:picMk id="78" creationId="{39766554-1F8D-4336-98B7-0A0D0C135AC5}"/>
          </ac:picMkLst>
        </pc:picChg>
        <pc:picChg chg="add mod">
          <ac:chgData name="R Chidambaranathan" userId="d8753fa3-60dd-499b-afbc-eca9bcd2f938" providerId="ADAL" clId="{6F4E88CB-F2A7-4671-BD91-A51D2CFE04CE}" dt="2022-05-26T04:27:16.548" v="2547" actId="1076"/>
          <ac:picMkLst>
            <pc:docMk/>
            <pc:sldMk cId="1050779795" sldId="337"/>
            <ac:picMk id="79" creationId="{009EC7BB-0FE4-4588-BB66-027D29E36E8A}"/>
          </ac:picMkLst>
        </pc:picChg>
        <pc:picChg chg="add mod">
          <ac:chgData name="R Chidambaranathan" userId="d8753fa3-60dd-499b-afbc-eca9bcd2f938" providerId="ADAL" clId="{6F4E88CB-F2A7-4671-BD91-A51D2CFE04CE}" dt="2022-05-26T05:05:46.247" v="2718" actId="1076"/>
          <ac:picMkLst>
            <pc:docMk/>
            <pc:sldMk cId="1050779795" sldId="337"/>
            <ac:picMk id="80" creationId="{216FBEBF-8D0D-4E9B-B13B-D762071CF039}"/>
          </ac:picMkLst>
        </pc:picChg>
        <pc:picChg chg="add mod">
          <ac:chgData name="R Chidambaranathan" userId="d8753fa3-60dd-499b-afbc-eca9bcd2f938" providerId="ADAL" clId="{6F4E88CB-F2A7-4671-BD91-A51D2CFE04CE}" dt="2022-05-26T05:05:55.522" v="2720" actId="1076"/>
          <ac:picMkLst>
            <pc:docMk/>
            <pc:sldMk cId="1050779795" sldId="337"/>
            <ac:picMk id="81" creationId="{2699446E-6588-43FA-8C69-52C8D3991712}"/>
          </ac:picMkLst>
        </pc:picChg>
        <pc:picChg chg="add mod">
          <ac:chgData name="R Chidambaranathan" userId="d8753fa3-60dd-499b-afbc-eca9bcd2f938" providerId="ADAL" clId="{6F4E88CB-F2A7-4671-BD91-A51D2CFE04CE}" dt="2022-05-26T05:05:51.644" v="2719" actId="1076"/>
          <ac:picMkLst>
            <pc:docMk/>
            <pc:sldMk cId="1050779795" sldId="337"/>
            <ac:picMk id="82" creationId="{F46E4442-ECF0-4C77-9FC5-C9F3FB26FD4D}"/>
          </ac:picMkLst>
        </pc:picChg>
        <pc:picChg chg="add mod">
          <ac:chgData name="R Chidambaranathan" userId="d8753fa3-60dd-499b-afbc-eca9bcd2f938" providerId="ADAL" clId="{6F4E88CB-F2A7-4671-BD91-A51D2CFE04CE}" dt="2022-05-26T05:08:34.799" v="2728"/>
          <ac:picMkLst>
            <pc:docMk/>
            <pc:sldMk cId="1050779795" sldId="337"/>
            <ac:picMk id="83" creationId="{070BFD1D-6CEB-491C-9029-45E103F7AC5B}"/>
          </ac:picMkLst>
        </pc:picChg>
        <pc:picChg chg="add mod">
          <ac:chgData name="R Chidambaranathan" userId="d8753fa3-60dd-499b-afbc-eca9bcd2f938" providerId="ADAL" clId="{6F4E88CB-F2A7-4671-BD91-A51D2CFE04CE}" dt="2022-05-26T05:08:43.456" v="2730" actId="1076"/>
          <ac:picMkLst>
            <pc:docMk/>
            <pc:sldMk cId="1050779795" sldId="337"/>
            <ac:picMk id="84" creationId="{78B0F83B-DE54-4A6A-BC54-AAE578F4225E}"/>
          </ac:picMkLst>
        </pc:picChg>
        <pc:picChg chg="add mod">
          <ac:chgData name="R Chidambaranathan" userId="d8753fa3-60dd-499b-afbc-eca9bcd2f938" providerId="ADAL" clId="{6F4E88CB-F2A7-4671-BD91-A51D2CFE04CE}" dt="2022-05-26T03:48:42.328" v="2268" actId="1076"/>
          <ac:picMkLst>
            <pc:docMk/>
            <pc:sldMk cId="1050779795" sldId="337"/>
            <ac:picMk id="1026" creationId="{5B6A2148-647A-45A1-86D3-B557587FDFF7}"/>
          </ac:picMkLst>
        </pc:picChg>
        <pc:picChg chg="add del mod">
          <ac:chgData name="R Chidambaranathan" userId="d8753fa3-60dd-499b-afbc-eca9bcd2f938" providerId="ADAL" clId="{6F4E88CB-F2A7-4671-BD91-A51D2CFE04CE}" dt="2022-05-26T04:11:54.482" v="2426"/>
          <ac:picMkLst>
            <pc:docMk/>
            <pc:sldMk cId="1050779795" sldId="337"/>
            <ac:picMk id="1028" creationId="{B674CDE4-36BC-4ACB-BFFF-65CF1310929D}"/>
          </ac:picMkLst>
        </pc:picChg>
        <pc:picChg chg="add del mod">
          <ac:chgData name="R Chidambaranathan" userId="d8753fa3-60dd-499b-afbc-eca9bcd2f938" providerId="ADAL" clId="{6F4E88CB-F2A7-4671-BD91-A51D2CFE04CE}" dt="2022-05-26T04:12:25.037" v="2432"/>
          <ac:picMkLst>
            <pc:docMk/>
            <pc:sldMk cId="1050779795" sldId="337"/>
            <ac:picMk id="1030" creationId="{1D5216C7-8501-4221-B1EC-91CD8C56F4B0}"/>
          </ac:picMkLst>
        </pc:picChg>
        <pc:picChg chg="add del mod">
          <ac:chgData name="R Chidambaranathan" userId="d8753fa3-60dd-499b-afbc-eca9bcd2f938" providerId="ADAL" clId="{6F4E88CB-F2A7-4671-BD91-A51D2CFE04CE}" dt="2022-05-26T04:13:39.457" v="2440"/>
          <ac:picMkLst>
            <pc:docMk/>
            <pc:sldMk cId="1050779795" sldId="337"/>
            <ac:picMk id="1032" creationId="{82CFC733-0A5D-429C-9169-29452A539D6D}"/>
          </ac:picMkLst>
        </pc:picChg>
        <pc:picChg chg="add del mod">
          <ac:chgData name="R Chidambaranathan" userId="d8753fa3-60dd-499b-afbc-eca9bcd2f938" providerId="ADAL" clId="{6F4E88CB-F2A7-4671-BD91-A51D2CFE04CE}" dt="2022-05-26T04:14:02.927" v="2443" actId="478"/>
          <ac:picMkLst>
            <pc:docMk/>
            <pc:sldMk cId="1050779795" sldId="337"/>
            <ac:picMk id="1034" creationId="{7E78918C-74A0-459E-A5C1-38B7D6AA7A02}"/>
          </ac:picMkLst>
        </pc:picChg>
        <pc:picChg chg="add del mod">
          <ac:chgData name="R Chidambaranathan" userId="d8753fa3-60dd-499b-afbc-eca9bcd2f938" providerId="ADAL" clId="{6F4E88CB-F2A7-4671-BD91-A51D2CFE04CE}" dt="2022-05-26T04:22:10.638" v="2501" actId="478"/>
          <ac:picMkLst>
            <pc:docMk/>
            <pc:sldMk cId="1050779795" sldId="337"/>
            <ac:picMk id="1036" creationId="{8281F78A-1624-4A7F-98DB-DDF0833FA82D}"/>
          </ac:picMkLst>
        </pc:picChg>
        <pc:picChg chg="add del mod">
          <ac:chgData name="R Chidambaranathan" userId="d8753fa3-60dd-499b-afbc-eca9bcd2f938" providerId="ADAL" clId="{6F4E88CB-F2A7-4671-BD91-A51D2CFE04CE}" dt="2022-05-26T04:20:44.401" v="2479"/>
          <ac:picMkLst>
            <pc:docMk/>
            <pc:sldMk cId="1050779795" sldId="337"/>
            <ac:picMk id="1038" creationId="{028D8595-861F-451A-A4A7-3B599D140476}"/>
          </ac:picMkLst>
        </pc:picChg>
        <pc:picChg chg="add del mod">
          <ac:chgData name="R Chidambaranathan" userId="d8753fa3-60dd-499b-afbc-eca9bcd2f938" providerId="ADAL" clId="{6F4E88CB-F2A7-4671-BD91-A51D2CFE04CE}" dt="2022-05-26T04:20:43.440" v="2475"/>
          <ac:picMkLst>
            <pc:docMk/>
            <pc:sldMk cId="1050779795" sldId="337"/>
            <ac:picMk id="1040" creationId="{EB98538A-5B26-4EDC-A77F-D2B162CD2CE5}"/>
          </ac:picMkLst>
        </pc:picChg>
        <pc:picChg chg="add del mod">
          <ac:chgData name="R Chidambaranathan" userId="d8753fa3-60dd-499b-afbc-eca9bcd2f938" providerId="ADAL" clId="{6F4E88CB-F2A7-4671-BD91-A51D2CFE04CE}" dt="2022-05-26T04:25:00.357" v="2514" actId="478"/>
          <ac:picMkLst>
            <pc:docMk/>
            <pc:sldMk cId="1050779795" sldId="337"/>
            <ac:picMk id="1042" creationId="{AA38C90B-825B-46F7-90B2-68CCC1AFDC3D}"/>
          </ac:picMkLst>
        </pc:picChg>
        <pc:picChg chg="add del mod">
          <ac:chgData name="R Chidambaranathan" userId="d8753fa3-60dd-499b-afbc-eca9bcd2f938" providerId="ADAL" clId="{6F4E88CB-F2A7-4671-BD91-A51D2CFE04CE}" dt="2022-05-26T04:25:01.430" v="2515" actId="478"/>
          <ac:picMkLst>
            <pc:docMk/>
            <pc:sldMk cId="1050779795" sldId="337"/>
            <ac:picMk id="1044" creationId="{7CA74E86-4F75-4074-A6F4-A953C43A6C69}"/>
          </ac:picMkLst>
        </pc:picChg>
        <pc:cxnChg chg="mod">
          <ac:chgData name="R Chidambaranathan" userId="d8753fa3-60dd-499b-afbc-eca9bcd2f938" providerId="ADAL" clId="{6F4E88CB-F2A7-4671-BD91-A51D2CFE04CE}" dt="2022-05-26T03:39:39.033" v="2225" actId="14100"/>
          <ac:cxnSpMkLst>
            <pc:docMk/>
            <pc:sldMk cId="1050779795" sldId="337"/>
            <ac:cxnSpMk id="3" creationId="{099E14A9-3B43-41AD-8C3B-1D3CCE708AF5}"/>
          </ac:cxnSpMkLst>
        </pc:cxnChg>
        <pc:cxnChg chg="mod">
          <ac:chgData name="R Chidambaranathan" userId="d8753fa3-60dd-499b-afbc-eca9bcd2f938" providerId="ADAL" clId="{6F4E88CB-F2A7-4671-BD91-A51D2CFE04CE}" dt="2022-05-26T03:39:46.166" v="2226" actId="14100"/>
          <ac:cxnSpMkLst>
            <pc:docMk/>
            <pc:sldMk cId="1050779795" sldId="337"/>
            <ac:cxnSpMk id="7" creationId="{C50350B0-B91D-4B56-810B-E9F1F9FCA66E}"/>
          </ac:cxnSpMkLst>
        </pc:cxnChg>
        <pc:cxnChg chg="mod">
          <ac:chgData name="R Chidambaranathan" userId="d8753fa3-60dd-499b-afbc-eca9bcd2f938" providerId="ADAL" clId="{6F4E88CB-F2A7-4671-BD91-A51D2CFE04CE}" dt="2022-05-26T03:39:28.820" v="2223" actId="1038"/>
          <ac:cxnSpMkLst>
            <pc:docMk/>
            <pc:sldMk cId="1050779795" sldId="337"/>
            <ac:cxnSpMk id="22" creationId="{739328B1-39BB-40D2-8079-8A338C442A91}"/>
          </ac:cxnSpMkLst>
        </pc:cxnChg>
        <pc:cxnChg chg="add mod">
          <ac:chgData name="R Chidambaranathan" userId="d8753fa3-60dd-499b-afbc-eca9bcd2f938" providerId="ADAL" clId="{6F4E88CB-F2A7-4671-BD91-A51D2CFE04CE}" dt="2022-05-26T03:40:48.327" v="2239" actId="14100"/>
          <ac:cxnSpMkLst>
            <pc:docMk/>
            <pc:sldMk cId="1050779795" sldId="337"/>
            <ac:cxnSpMk id="47" creationId="{F1EC8CB3-F9C5-45E2-BA15-61EB9EE8BA58}"/>
          </ac:cxnSpMkLst>
        </pc:cxnChg>
        <pc:cxnChg chg="add mod">
          <ac:chgData name="R Chidambaranathan" userId="d8753fa3-60dd-499b-afbc-eca9bcd2f938" providerId="ADAL" clId="{6F4E88CB-F2A7-4671-BD91-A51D2CFE04CE}" dt="2022-05-26T03:40:56.713" v="2242" actId="14100"/>
          <ac:cxnSpMkLst>
            <pc:docMk/>
            <pc:sldMk cId="1050779795" sldId="337"/>
            <ac:cxnSpMk id="48" creationId="{92DAFA73-DD07-46F7-8755-FC368AFFA0E1}"/>
          </ac:cxnSpMkLst>
        </pc:cxnChg>
      </pc:sldChg>
      <pc:sldChg chg="addSp delSp modSp add mod delAnim modAnim">
        <pc:chgData name="R Chidambaranathan" userId="d8753fa3-60dd-499b-afbc-eca9bcd2f938" providerId="ADAL" clId="{6F4E88CB-F2A7-4671-BD91-A51D2CFE04CE}" dt="2022-05-26T06:05:27.334" v="3037" actId="1035"/>
        <pc:sldMkLst>
          <pc:docMk/>
          <pc:sldMk cId="1302640919" sldId="338"/>
        </pc:sldMkLst>
        <pc:spChg chg="mod">
          <ac:chgData name="R Chidambaranathan" userId="d8753fa3-60dd-499b-afbc-eca9bcd2f938" providerId="ADAL" clId="{6F4E88CB-F2A7-4671-BD91-A51D2CFE04CE}" dt="2022-05-26T05:40:34.034" v="2840" actId="1076"/>
          <ac:spMkLst>
            <pc:docMk/>
            <pc:sldMk cId="1302640919" sldId="338"/>
            <ac:spMk id="2" creationId="{11531372-A939-4130-BC07-D9E52915047E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1" creationId="{25C43B8B-AAE6-4020-912F-A98932BAC17A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2" creationId="{6AE1C4AF-FF50-48D4-9EEB-1FAA168C1387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3" creationId="{410CF9F8-50DE-4179-ABB7-27371030D0BD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4" creationId="{DF051380-DAE1-48CB-9AE0-7DAFD367BEDF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5" creationId="{40C2E3C0-7C41-4998-96C2-0B88070273CC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6" creationId="{9C849FB3-CFD1-43C7-9925-C8463778B345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7" creationId="{499ADC5E-7549-4453-B9E1-FB855121E8A1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19" creationId="{FC5A9D20-642B-4EAD-A77A-5CE4233426AC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1" creationId="{9F014354-8381-4E09-9538-D1628A578559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2" creationId="{28DD0E82-03BB-4C15-BCB4-8B207657F97B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3" creationId="{C51D81FB-2E86-4734-9C96-1864482CC9AD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4" creationId="{BA58D5B7-3E87-4DD5-A9A4-6ADDE03D4E42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5" creationId="{5CB031FA-0F9F-425E-9F15-456553B9081A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6" creationId="{0666DB4B-6BB8-4954-A831-5968261DD5E4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7" creationId="{296DAA63-0FE6-4830-A180-E3BAE058EFF9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8" creationId="{3CF64A43-8BD2-4D08-957C-DDF4C5C7749F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29" creationId="{89AFE925-6B91-4A33-BD18-57ED45B4F95C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30" creationId="{69C05CC5-F962-47CA-B768-79D4A2C42CEC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31" creationId="{FD97B6F2-0592-4FAC-81AF-F4DF2A069542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32" creationId="{D38CFE3C-6D3A-40C6-8D8F-8F7E399DE29E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33" creationId="{6BCA14E7-09C2-4712-B016-09D194CEAC23}"/>
          </ac:spMkLst>
        </pc:spChg>
        <pc:spChg chg="del">
          <ac:chgData name="R Chidambaranathan" userId="d8753fa3-60dd-499b-afbc-eca9bcd2f938" providerId="ADAL" clId="{6F4E88CB-F2A7-4671-BD91-A51D2CFE04CE}" dt="2022-05-26T05:35:01.477" v="2814" actId="478"/>
          <ac:spMkLst>
            <pc:docMk/>
            <pc:sldMk cId="1302640919" sldId="338"/>
            <ac:spMk id="34" creationId="{D90BB6D0-8A34-4D42-AD1B-260FA26A7FB0}"/>
          </ac:spMkLst>
        </pc:spChg>
        <pc:spChg chg="mod">
          <ac:chgData name="R Chidambaranathan" userId="d8753fa3-60dd-499b-afbc-eca9bcd2f938" providerId="ADAL" clId="{6F4E88CB-F2A7-4671-BD91-A51D2CFE04CE}" dt="2022-05-26T05:55:49.032" v="3000" actId="1038"/>
          <ac:spMkLst>
            <pc:docMk/>
            <pc:sldMk cId="1302640919" sldId="338"/>
            <ac:spMk id="35" creationId="{94E66ECA-893A-46F9-AED3-6FECA5A441C1}"/>
          </ac:spMkLst>
        </pc:spChg>
        <pc:spChg chg="mod or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36" creationId="{02A2DB63-4013-419A-B888-E5910F6B2CCE}"/>
          </ac:spMkLst>
        </pc:spChg>
        <pc:spChg chg="mod or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38" creationId="{04B67A2B-6709-4C32-8D2D-F107E039A73D}"/>
          </ac:spMkLst>
        </pc:spChg>
        <pc:spChg chg="add mod">
          <ac:chgData name="R Chidambaranathan" userId="d8753fa3-60dd-499b-afbc-eca9bcd2f938" providerId="ADAL" clId="{6F4E88CB-F2A7-4671-BD91-A51D2CFE04CE}" dt="2022-05-26T05:56:04.583" v="3002" actId="14100"/>
          <ac:spMkLst>
            <pc:docMk/>
            <pc:sldMk cId="1302640919" sldId="338"/>
            <ac:spMk id="39" creationId="{BCEE58FF-0DFC-4A4A-961A-731871B56741}"/>
          </ac:spMkLst>
        </pc:spChg>
        <pc:spChg chg="add mod">
          <ac:chgData name="R Chidambaranathan" userId="d8753fa3-60dd-499b-afbc-eca9bcd2f938" providerId="ADAL" clId="{6F4E88CB-F2A7-4671-BD91-A51D2CFE04CE}" dt="2022-05-26T05:56:01.796" v="3001" actId="1076"/>
          <ac:spMkLst>
            <pc:docMk/>
            <pc:sldMk cId="1302640919" sldId="338"/>
            <ac:spMk id="40" creationId="{4B8D6855-2948-460A-B549-E611C052D24E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1" creationId="{A3DC5023-226A-406B-8A2C-9CD95D44D794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2" creationId="{52661223-956A-4980-BB20-B7EC31F21FDC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3" creationId="{7DA62170-A490-4655-8133-84D976D4272F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4" creationId="{C0028268-545A-45CA-9894-1C60CE68C436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5" creationId="{AA8B7E1F-6181-40A2-BA8F-7F26179EF473}"/>
          </ac:spMkLst>
        </pc:spChg>
        <pc:spChg chg="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8" creationId="{6EEA79D2-4CD4-4941-BF7B-72C6D553050A}"/>
          </ac:spMkLst>
        </pc:spChg>
        <pc:spChg chg="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49" creationId="{C857AD54-EE74-4A89-BFE2-1CB71B11F4BA}"/>
          </ac:spMkLst>
        </pc:spChg>
        <pc:spChg chg="add mod">
          <ac:chgData name="R Chidambaranathan" userId="d8753fa3-60dd-499b-afbc-eca9bcd2f938" providerId="ADAL" clId="{6F4E88CB-F2A7-4671-BD91-A51D2CFE04CE}" dt="2022-05-26T05:54:22.386" v="2987" actId="1076"/>
          <ac:spMkLst>
            <pc:docMk/>
            <pc:sldMk cId="1302640919" sldId="338"/>
            <ac:spMk id="50" creationId="{1E0632DF-3529-4584-949D-571553A306F3}"/>
          </ac:spMkLst>
        </pc:spChg>
        <pc:spChg chg="add mod">
          <ac:chgData name="R Chidambaranathan" userId="d8753fa3-60dd-499b-afbc-eca9bcd2f938" providerId="ADAL" clId="{6F4E88CB-F2A7-4671-BD91-A51D2CFE04CE}" dt="2022-05-26T05:54:29.528" v="2988" actId="1076"/>
          <ac:spMkLst>
            <pc:docMk/>
            <pc:sldMk cId="1302640919" sldId="338"/>
            <ac:spMk id="51" creationId="{B738FD02-EF43-48B3-86D8-938189ABC722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52" creationId="{BDE2C26C-1767-4C57-B9C9-3DB1F3249F14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53" creationId="{9ACCE665-31EC-42EC-A8BF-C8F7B2A7AA0D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54" creationId="{96822F32-81F1-43D4-A180-0E98F7F696B4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55" creationId="{BF7803CE-81C1-48C5-B326-45F0B10BCCE2}"/>
          </ac:spMkLst>
        </pc:spChg>
        <pc:spChg chg="add mod">
          <ac:chgData name="R Chidambaranathan" userId="d8753fa3-60dd-499b-afbc-eca9bcd2f938" providerId="ADAL" clId="{6F4E88CB-F2A7-4671-BD91-A51D2CFE04CE}" dt="2022-05-26T05:56:25.080" v="3006" actId="14100"/>
          <ac:spMkLst>
            <pc:docMk/>
            <pc:sldMk cId="1302640919" sldId="338"/>
            <ac:spMk id="56" creationId="{E12DCDC1-2604-4154-8D69-0EE3E735FD06}"/>
          </ac:spMkLst>
        </pc:spChg>
        <pc:spChg chg="add mod">
          <ac:chgData name="R Chidambaranathan" userId="d8753fa3-60dd-499b-afbc-eca9bcd2f938" providerId="ADAL" clId="{6F4E88CB-F2A7-4671-BD91-A51D2CFE04CE}" dt="2022-05-26T05:58:09.242" v="3011" actId="1076"/>
          <ac:spMkLst>
            <pc:docMk/>
            <pc:sldMk cId="1302640919" sldId="338"/>
            <ac:spMk id="57" creationId="{59B87556-D9E8-4A0E-8A94-5EFE48C1C918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58" creationId="{D9C23F57-0E9C-42A1-B168-A2859E1455A9}"/>
          </ac:spMkLst>
        </pc:spChg>
        <pc:spChg chg="add mod">
          <ac:chgData name="R Chidambaranathan" userId="d8753fa3-60dd-499b-afbc-eca9bcd2f938" providerId="ADAL" clId="{6F4E88CB-F2A7-4671-BD91-A51D2CFE04CE}" dt="2022-05-26T05:49:45.674" v="2959" actId="14100"/>
          <ac:spMkLst>
            <pc:docMk/>
            <pc:sldMk cId="1302640919" sldId="338"/>
            <ac:spMk id="61" creationId="{895298F3-2F72-49BC-A97F-067BC2B27F1B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62" creationId="{5360B99F-4E1A-421B-95E0-1DBA850B422A}"/>
          </ac:spMkLst>
        </pc:spChg>
        <pc:spChg chg="add mod">
          <ac:chgData name="R Chidambaranathan" userId="d8753fa3-60dd-499b-afbc-eca9bcd2f938" providerId="ADAL" clId="{6F4E88CB-F2A7-4671-BD91-A51D2CFE04CE}" dt="2022-05-26T05:56:30.248" v="3007" actId="1076"/>
          <ac:spMkLst>
            <pc:docMk/>
            <pc:sldMk cId="1302640919" sldId="338"/>
            <ac:spMk id="63" creationId="{A67EAC37-F959-4467-BE31-683E0E84D304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64" creationId="{B79E715B-1CB6-42F8-9726-CFBA808AAFC1}"/>
          </ac:spMkLst>
        </pc:spChg>
        <pc:spChg chg="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66" creationId="{EF95CB2A-028F-4256-A270-BCDCA187A391}"/>
          </ac:spMkLst>
        </pc:spChg>
        <pc:spChg chg="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67" creationId="{D603D03C-D17B-49DF-A51F-67EA5B195046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68" creationId="{C706A1D7-294C-49A7-9D3A-F3CB43F63F5A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69" creationId="{6FC8187F-82B8-43C1-9726-FE6AEA14C8A9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70" creationId="{20E70D50-B960-4F33-918F-28639FA85C46}"/>
          </ac:spMkLst>
        </pc:spChg>
        <pc:spChg chg="add mod">
          <ac:chgData name="R Chidambaranathan" userId="d8753fa3-60dd-499b-afbc-eca9bcd2f938" providerId="ADAL" clId="{6F4E88CB-F2A7-4671-BD91-A51D2CFE04CE}" dt="2022-05-26T05:49:40.036" v="2958" actId="1076"/>
          <ac:spMkLst>
            <pc:docMk/>
            <pc:sldMk cId="1302640919" sldId="338"/>
            <ac:spMk id="71" creationId="{2659F627-45E6-4D2C-8975-4589E346F144}"/>
          </ac:spMkLst>
        </pc:spChg>
        <pc:spChg chg="add del mod">
          <ac:chgData name="R Chidambaranathan" userId="d8753fa3-60dd-499b-afbc-eca9bcd2f938" providerId="ADAL" clId="{6F4E88CB-F2A7-4671-BD91-A51D2CFE04CE}" dt="2022-05-26T05:37:15.860" v="2825" actId="478"/>
          <ac:spMkLst>
            <pc:docMk/>
            <pc:sldMk cId="1302640919" sldId="338"/>
            <ac:spMk id="74" creationId="{AB803F04-7403-4039-8A5A-37EFC2ED7FE0}"/>
          </ac:spMkLst>
        </pc:spChg>
        <pc:grpChg chg="add mod">
          <ac:chgData name="R Chidambaranathan" userId="d8753fa3-60dd-499b-afbc-eca9bcd2f938" providerId="ADAL" clId="{6F4E88CB-F2A7-4671-BD91-A51D2CFE04CE}" dt="2022-05-26T05:54:12.218" v="2986" actId="14100"/>
          <ac:grpSpMkLst>
            <pc:docMk/>
            <pc:sldMk cId="1302640919" sldId="338"/>
            <ac:grpSpMk id="47" creationId="{3B57CC8D-222C-4423-9813-FBB4E787BFD8}"/>
          </ac:grpSpMkLst>
        </pc:grpChg>
        <pc:grpChg chg="add mod">
          <ac:chgData name="R Chidambaranathan" userId="d8753fa3-60dd-499b-afbc-eca9bcd2f938" providerId="ADAL" clId="{6F4E88CB-F2A7-4671-BD91-A51D2CFE04CE}" dt="2022-05-26T05:49:40.036" v="2958" actId="1076"/>
          <ac:grpSpMkLst>
            <pc:docMk/>
            <pc:sldMk cId="1302640919" sldId="338"/>
            <ac:grpSpMk id="65" creationId="{33DB25A6-37BA-4F27-B10E-21DAD74054F3}"/>
          </ac:grpSpMkLst>
        </pc:grpChg>
        <pc:picChg chg="del ord">
          <ac:chgData name="R Chidambaranathan" userId="d8753fa3-60dd-499b-afbc-eca9bcd2f938" providerId="ADAL" clId="{6F4E88CB-F2A7-4671-BD91-A51D2CFE04CE}" dt="2022-05-26T05:36:25.650" v="2822" actId="478"/>
          <ac:picMkLst>
            <pc:docMk/>
            <pc:sldMk cId="1302640919" sldId="338"/>
            <ac:picMk id="37" creationId="{6609E484-5EA8-4BBA-BE6C-F927EA5438DC}"/>
          </ac:picMkLst>
        </pc:picChg>
        <pc:picChg chg="add del mod">
          <ac:chgData name="R Chidambaranathan" userId="d8753fa3-60dd-499b-afbc-eca9bcd2f938" providerId="ADAL" clId="{6F4E88CB-F2A7-4671-BD91-A51D2CFE04CE}" dt="2022-05-26T05:38:30.435" v="2827" actId="478"/>
          <ac:picMkLst>
            <pc:docMk/>
            <pc:sldMk cId="1302640919" sldId="338"/>
            <ac:picMk id="75" creationId="{AAD9969E-D11F-49A5-9533-62A673A54E1C}"/>
          </ac:picMkLst>
        </pc:picChg>
        <pc:picChg chg="add mod">
          <ac:chgData name="R Chidambaranathan" userId="d8753fa3-60dd-499b-afbc-eca9bcd2f938" providerId="ADAL" clId="{6F4E88CB-F2A7-4671-BD91-A51D2CFE04CE}" dt="2022-05-26T05:56:01.796" v="3001" actId="1076"/>
          <ac:picMkLst>
            <pc:docMk/>
            <pc:sldMk cId="1302640919" sldId="338"/>
            <ac:picMk id="76" creationId="{269B1BEF-7CB8-4BE8-9BEE-1BF45C053329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77" creationId="{5A8858CF-DB71-4087-A7C1-67AA2D344B1E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78" creationId="{0B96DC8C-EA79-4C1A-93E1-55CAD43012A2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79" creationId="{0CF7FCD0-071A-46E9-982C-1725A4387BE1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0" creationId="{B86847D3-B758-4DC5-B930-2A2247646863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1" creationId="{3BB074C4-7D3B-4A95-A40E-D123CE8E4481}"/>
          </ac:picMkLst>
        </pc:picChg>
        <pc:picChg chg="add mod">
          <ac:chgData name="R Chidambaranathan" userId="d8753fa3-60dd-499b-afbc-eca9bcd2f938" providerId="ADAL" clId="{6F4E88CB-F2A7-4671-BD91-A51D2CFE04CE}" dt="2022-05-26T05:54:22.386" v="2987" actId="1076"/>
          <ac:picMkLst>
            <pc:docMk/>
            <pc:sldMk cId="1302640919" sldId="338"/>
            <ac:picMk id="82" creationId="{46CDC8DA-0C7A-4128-8E1B-B177CCA02688}"/>
          </ac:picMkLst>
        </pc:picChg>
        <pc:picChg chg="add mod">
          <ac:chgData name="R Chidambaranathan" userId="d8753fa3-60dd-499b-afbc-eca9bcd2f938" providerId="ADAL" clId="{6F4E88CB-F2A7-4671-BD91-A51D2CFE04CE}" dt="2022-05-26T05:54:29.528" v="2988" actId="1076"/>
          <ac:picMkLst>
            <pc:docMk/>
            <pc:sldMk cId="1302640919" sldId="338"/>
            <ac:picMk id="83" creationId="{625CB65D-DCB4-4850-A877-41106231BDD5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4" creationId="{8EDF5FFA-53BA-4F71-907D-121BEB56B132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5" creationId="{A3B8C0F9-F838-42BA-91E5-9DC703CEE05F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6" creationId="{BA9EB598-5969-437D-AFFC-2E8B4E6DA5B7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7" creationId="{45C731B4-8930-4CBF-8717-9CFEBF9F311C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8" creationId="{33E63C57-C3B4-4049-8601-E41E792B9C0F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89" creationId="{95CE67BD-18D4-4AD5-89E2-B3D3FB583352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90" creationId="{232AE71D-AE87-4E22-B7DB-15F31670001A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91" creationId="{C25A1BC6-E144-4C5B-B5C9-A6997441F512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92" creationId="{245BE1CE-1737-4141-8993-2E336E709F5C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93" creationId="{AB40C612-14AA-49A7-8BB4-63FB9FB97992}"/>
          </ac:picMkLst>
        </pc:picChg>
        <pc:picChg chg="add mod">
          <ac:chgData name="R Chidambaranathan" userId="d8753fa3-60dd-499b-afbc-eca9bcd2f938" providerId="ADAL" clId="{6F4E88CB-F2A7-4671-BD91-A51D2CFE04CE}" dt="2022-05-26T05:59:30.826" v="3019" actId="1036"/>
          <ac:picMkLst>
            <pc:docMk/>
            <pc:sldMk cId="1302640919" sldId="338"/>
            <ac:picMk id="94" creationId="{0887CB2A-3912-4641-AA2A-5DACC782EF26}"/>
          </ac:picMkLst>
        </pc:picChg>
        <pc:picChg chg="add mod">
          <ac:chgData name="R Chidambaranathan" userId="d8753fa3-60dd-499b-afbc-eca9bcd2f938" providerId="ADAL" clId="{6F4E88CB-F2A7-4671-BD91-A51D2CFE04CE}" dt="2022-05-26T05:49:40.036" v="2958" actId="1076"/>
          <ac:picMkLst>
            <pc:docMk/>
            <pc:sldMk cId="1302640919" sldId="338"/>
            <ac:picMk id="95" creationId="{53C9B4B2-6640-4994-92B0-1FB934FF814E}"/>
          </ac:picMkLst>
        </pc:picChg>
        <pc:picChg chg="add del mod">
          <ac:chgData name="R Chidambaranathan" userId="d8753fa3-60dd-499b-afbc-eca9bcd2f938" providerId="ADAL" clId="{6F4E88CB-F2A7-4671-BD91-A51D2CFE04CE}" dt="2022-05-26T05:45:25.253" v="2933" actId="478"/>
          <ac:picMkLst>
            <pc:docMk/>
            <pc:sldMk cId="1302640919" sldId="338"/>
            <ac:picMk id="96" creationId="{4BB6388D-CFA4-4419-9F13-34CC4C0E653A}"/>
          </ac:picMkLst>
        </pc:picChg>
        <pc:picChg chg="add mod">
          <ac:chgData name="R Chidambaranathan" userId="d8753fa3-60dd-499b-afbc-eca9bcd2f938" providerId="ADAL" clId="{6F4E88CB-F2A7-4671-BD91-A51D2CFE04CE}" dt="2022-05-26T05:45:33.767" v="2935" actId="1076"/>
          <ac:picMkLst>
            <pc:docMk/>
            <pc:sldMk cId="1302640919" sldId="338"/>
            <ac:picMk id="97" creationId="{6FA7DA30-DC28-4D11-84E7-3C5B2FE65ACC}"/>
          </ac:picMkLst>
        </pc:picChg>
        <pc:picChg chg="mod">
          <ac:chgData name="R Chidambaranathan" userId="d8753fa3-60dd-499b-afbc-eca9bcd2f938" providerId="ADAL" clId="{6F4E88CB-F2A7-4671-BD91-A51D2CFE04CE}" dt="2022-05-26T05:55:49.032" v="3000" actId="1038"/>
          <ac:picMkLst>
            <pc:docMk/>
            <pc:sldMk cId="1302640919" sldId="338"/>
            <ac:picMk id="9218" creationId="{2EA86242-0460-4412-9054-1ACBCBC85E35}"/>
          </ac:picMkLst>
        </pc:picChg>
        <pc:cxnChg chg="del">
          <ac:chgData name="R Chidambaranathan" userId="d8753fa3-60dd-499b-afbc-eca9bcd2f938" providerId="ADAL" clId="{6F4E88CB-F2A7-4671-BD91-A51D2CFE04CE}" dt="2022-05-26T05:35:01.477" v="2814" actId="478"/>
          <ac:cxnSpMkLst>
            <pc:docMk/>
            <pc:sldMk cId="1302640919" sldId="338"/>
            <ac:cxnSpMk id="4" creationId="{C674FB05-0C1B-4708-94BE-316151480F23}"/>
          </ac:cxnSpMkLst>
        </pc:cxnChg>
        <pc:cxnChg chg="del mod">
          <ac:chgData name="R Chidambaranathan" userId="d8753fa3-60dd-499b-afbc-eca9bcd2f938" providerId="ADAL" clId="{6F4E88CB-F2A7-4671-BD91-A51D2CFE04CE}" dt="2022-05-26T05:35:01.477" v="2814" actId="478"/>
          <ac:cxnSpMkLst>
            <pc:docMk/>
            <pc:sldMk cId="1302640919" sldId="338"/>
            <ac:cxnSpMk id="18" creationId="{149AFADF-9CA7-45CC-B5AC-FD182436397A}"/>
          </ac:cxnSpMkLst>
        </pc:cxnChg>
        <pc:cxnChg chg="add mod">
          <ac:chgData name="R Chidambaranathan" userId="d8753fa3-60dd-499b-afbc-eca9bcd2f938" providerId="ADAL" clId="{6F4E88CB-F2A7-4671-BD91-A51D2CFE04CE}" dt="2022-05-26T05:49:40.036" v="2958" actId="1076"/>
          <ac:cxnSpMkLst>
            <pc:docMk/>
            <pc:sldMk cId="1302640919" sldId="338"/>
            <ac:cxnSpMk id="46" creationId="{75576901-1B3C-41C7-8B32-6A24AB5FC61C}"/>
          </ac:cxnSpMkLst>
        </pc:cxnChg>
        <pc:cxnChg chg="add mod">
          <ac:chgData name="R Chidambaranathan" userId="d8753fa3-60dd-499b-afbc-eca9bcd2f938" providerId="ADAL" clId="{6F4E88CB-F2A7-4671-BD91-A51D2CFE04CE}" dt="2022-05-26T05:49:40.036" v="2958" actId="1076"/>
          <ac:cxnSpMkLst>
            <pc:docMk/>
            <pc:sldMk cId="1302640919" sldId="338"/>
            <ac:cxnSpMk id="59" creationId="{1744AADC-86B5-444A-BC23-2C1204FB3AD9}"/>
          </ac:cxnSpMkLst>
        </pc:cxnChg>
        <pc:cxnChg chg="add mod">
          <ac:chgData name="R Chidambaranathan" userId="d8753fa3-60dd-499b-afbc-eca9bcd2f938" providerId="ADAL" clId="{6F4E88CB-F2A7-4671-BD91-A51D2CFE04CE}" dt="2022-05-26T05:49:40.036" v="2958" actId="1076"/>
          <ac:cxnSpMkLst>
            <pc:docMk/>
            <pc:sldMk cId="1302640919" sldId="338"/>
            <ac:cxnSpMk id="60" creationId="{E2A50BB2-A954-422F-A2A8-E1EE012967E2}"/>
          </ac:cxnSpMkLst>
        </pc:cxnChg>
        <pc:cxnChg chg="add mod">
          <ac:chgData name="R Chidambaranathan" userId="d8753fa3-60dd-499b-afbc-eca9bcd2f938" providerId="ADAL" clId="{6F4E88CB-F2A7-4671-BD91-A51D2CFE04CE}" dt="2022-05-26T05:49:40.036" v="2958" actId="1076"/>
          <ac:cxnSpMkLst>
            <pc:docMk/>
            <pc:sldMk cId="1302640919" sldId="338"/>
            <ac:cxnSpMk id="72" creationId="{7CB2E39B-C3EB-4074-A06A-5A6A1E2318B3}"/>
          </ac:cxnSpMkLst>
        </pc:cxnChg>
        <pc:cxnChg chg="add mod">
          <ac:chgData name="R Chidambaranathan" userId="d8753fa3-60dd-499b-afbc-eca9bcd2f938" providerId="ADAL" clId="{6F4E88CB-F2A7-4671-BD91-A51D2CFE04CE}" dt="2022-05-26T05:49:40.036" v="2958" actId="1076"/>
          <ac:cxnSpMkLst>
            <pc:docMk/>
            <pc:sldMk cId="1302640919" sldId="338"/>
            <ac:cxnSpMk id="73" creationId="{641918F5-0E89-45F4-9AEF-200270D720FA}"/>
          </ac:cxnSpMkLst>
        </pc:cxnChg>
        <pc:cxnChg chg="add mod">
          <ac:chgData name="R Chidambaranathan" userId="d8753fa3-60dd-499b-afbc-eca9bcd2f938" providerId="ADAL" clId="{6F4E88CB-F2A7-4671-BD91-A51D2CFE04CE}" dt="2022-05-26T06:05:27.334" v="3037" actId="1035"/>
          <ac:cxnSpMkLst>
            <pc:docMk/>
            <pc:sldMk cId="1302640919" sldId="338"/>
            <ac:cxnSpMk id="98" creationId="{59EA71E3-45E1-4A43-AE86-56F18F38EBFE}"/>
          </ac:cxnSpMkLst>
        </pc:cxnChg>
      </pc:sldChg>
      <pc:sldChg chg="addSp delSp modSp mod modClrScheme chgLayout">
        <pc:chgData name="R Chidambaranathan" userId="d8753fa3-60dd-499b-afbc-eca9bcd2f938" providerId="ADAL" clId="{6F4E88CB-F2A7-4671-BD91-A51D2CFE04CE}" dt="2022-05-26T16:24:36.778" v="3570" actId="478"/>
        <pc:sldMkLst>
          <pc:docMk/>
          <pc:sldMk cId="120663808" sldId="339"/>
        </pc:sldMkLst>
        <pc:spChg chg="del mod">
          <ac:chgData name="R Chidambaranathan" userId="d8753fa3-60dd-499b-afbc-eca9bcd2f938" providerId="ADAL" clId="{6F4E88CB-F2A7-4671-BD91-A51D2CFE04CE}" dt="2022-05-26T10:49:42.422" v="3069" actId="478"/>
          <ac:spMkLst>
            <pc:docMk/>
            <pc:sldMk cId="120663808" sldId="339"/>
            <ac:spMk id="2" creationId="{DFFF701B-AEF6-41CA-A624-629C82D7EF62}"/>
          </ac:spMkLst>
        </pc:spChg>
        <pc:spChg chg="del">
          <ac:chgData name="R Chidambaranathan" userId="d8753fa3-60dd-499b-afbc-eca9bcd2f938" providerId="ADAL" clId="{6F4E88CB-F2A7-4671-BD91-A51D2CFE04CE}" dt="2022-05-26T10:48:12.618" v="3060" actId="478"/>
          <ac:spMkLst>
            <pc:docMk/>
            <pc:sldMk cId="120663808" sldId="339"/>
            <ac:spMk id="3" creationId="{09CF677B-1A95-40B3-AA7B-D995AD0C5EFA}"/>
          </ac:spMkLst>
        </pc:spChg>
        <pc:spChg chg="add del mod">
          <ac:chgData name="R Chidambaranathan" userId="d8753fa3-60dd-499b-afbc-eca9bcd2f938" providerId="ADAL" clId="{6F4E88CB-F2A7-4671-BD91-A51D2CFE04CE}" dt="2022-05-26T10:49:44.307" v="3070" actId="478"/>
          <ac:spMkLst>
            <pc:docMk/>
            <pc:sldMk cId="120663808" sldId="339"/>
            <ac:spMk id="6" creationId="{D280478E-6457-41D9-8004-BE749C218AAB}"/>
          </ac:spMkLst>
        </pc:spChg>
        <pc:spChg chg="add del mod">
          <ac:chgData name="R Chidambaranathan" userId="d8753fa3-60dd-499b-afbc-eca9bcd2f938" providerId="ADAL" clId="{6F4E88CB-F2A7-4671-BD91-A51D2CFE04CE}" dt="2022-05-26T10:48:28.440" v="3062" actId="26606"/>
          <ac:spMkLst>
            <pc:docMk/>
            <pc:sldMk cId="120663808" sldId="339"/>
            <ac:spMk id="8" creationId="{1A8F1656-2BE7-3D40-66AB-6BCA572F7363}"/>
          </ac:spMkLst>
        </pc:spChg>
        <pc:spChg chg="add del mod">
          <ac:chgData name="R Chidambaranathan" userId="d8753fa3-60dd-499b-afbc-eca9bcd2f938" providerId="ADAL" clId="{6F4E88CB-F2A7-4671-BD91-A51D2CFE04CE}" dt="2022-05-26T10:48:52.961" v="3067" actId="478"/>
          <ac:spMkLst>
            <pc:docMk/>
            <pc:sldMk cId="120663808" sldId="339"/>
            <ac:spMk id="10" creationId="{D9834CB0-C024-61FD-5028-47C0C1F0C5D4}"/>
          </ac:spMkLst>
        </pc:spChg>
        <pc:spChg chg="add del mod">
          <ac:chgData name="R Chidambaranathan" userId="d8753fa3-60dd-499b-afbc-eca9bcd2f938" providerId="ADAL" clId="{6F4E88CB-F2A7-4671-BD91-A51D2CFE04CE}" dt="2022-05-26T10:48:47.470" v="3065" actId="478"/>
          <ac:spMkLst>
            <pc:docMk/>
            <pc:sldMk cId="120663808" sldId="339"/>
            <ac:spMk id="12" creationId="{96D95B41-6D62-588D-D027-DC96B6D562A5}"/>
          </ac:spMkLst>
        </pc:spChg>
        <pc:spChg chg="add del mod">
          <ac:chgData name="R Chidambaranathan" userId="d8753fa3-60dd-499b-afbc-eca9bcd2f938" providerId="ADAL" clId="{6F4E88CB-F2A7-4671-BD91-A51D2CFE04CE}" dt="2022-05-26T10:48:43.784" v="3064" actId="478"/>
          <ac:spMkLst>
            <pc:docMk/>
            <pc:sldMk cId="120663808" sldId="339"/>
            <ac:spMk id="13" creationId="{EC0EE0D4-5653-1D16-E360-D1E3246DFF90}"/>
          </ac:spMkLst>
        </pc:spChg>
        <pc:spChg chg="add del mod">
          <ac:chgData name="R Chidambaranathan" userId="d8753fa3-60dd-499b-afbc-eca9bcd2f938" providerId="ADAL" clId="{6F4E88CB-F2A7-4671-BD91-A51D2CFE04CE}" dt="2022-05-26T10:48:51.386" v="3066" actId="478"/>
          <ac:spMkLst>
            <pc:docMk/>
            <pc:sldMk cId="120663808" sldId="339"/>
            <ac:spMk id="14" creationId="{3340C21B-9558-C8D5-E2C7-FC97A497DEB5}"/>
          </ac:spMkLst>
        </pc:spChg>
        <pc:spChg chg="add mod ord">
          <ac:chgData name="R Chidambaranathan" userId="d8753fa3-60dd-499b-afbc-eca9bcd2f938" providerId="ADAL" clId="{6F4E88CB-F2A7-4671-BD91-A51D2CFE04CE}" dt="2022-05-26T16:24:31.155" v="3569" actId="26606"/>
          <ac:spMkLst>
            <pc:docMk/>
            <pc:sldMk cId="120663808" sldId="339"/>
            <ac:spMk id="15" creationId="{CC13FBF1-AECE-483D-985E-0063171DA995}"/>
          </ac:spMkLst>
        </pc:spChg>
        <pc:spChg chg="add del mod">
          <ac:chgData name="R Chidambaranathan" userId="d8753fa3-60dd-499b-afbc-eca9bcd2f938" providerId="ADAL" clId="{6F4E88CB-F2A7-4671-BD91-A51D2CFE04CE}" dt="2022-05-26T16:24:36.778" v="3570" actId="478"/>
          <ac:spMkLst>
            <pc:docMk/>
            <pc:sldMk cId="120663808" sldId="339"/>
            <ac:spMk id="20" creationId="{41082BC2-C72B-AC62-914B-66F25508F436}"/>
          </ac:spMkLst>
        </pc:spChg>
        <pc:picChg chg="add del">
          <ac:chgData name="R Chidambaranathan" userId="d8753fa3-60dd-499b-afbc-eca9bcd2f938" providerId="ADAL" clId="{6F4E88CB-F2A7-4671-BD91-A51D2CFE04CE}" dt="2022-05-26T10:48:28.440" v="3062" actId="26606"/>
          <ac:picMkLst>
            <pc:docMk/>
            <pc:sldMk cId="120663808" sldId="339"/>
            <ac:picMk id="4" creationId="{0B46AFA4-FACB-D6E2-0642-91CA83AE7372}"/>
          </ac:picMkLst>
        </pc:picChg>
        <pc:picChg chg="add mod">
          <ac:chgData name="R Chidambaranathan" userId="d8753fa3-60dd-499b-afbc-eca9bcd2f938" providerId="ADAL" clId="{6F4E88CB-F2A7-4671-BD91-A51D2CFE04CE}" dt="2022-05-26T16:24:31.155" v="3569" actId="26606"/>
          <ac:picMkLst>
            <pc:docMk/>
            <pc:sldMk cId="120663808" sldId="339"/>
            <ac:picMk id="9" creationId="{550F376A-A37B-4026-B09F-05E932B33157}"/>
          </ac:picMkLst>
        </pc:picChg>
        <pc:picChg chg="add del">
          <ac:chgData name="R Chidambaranathan" userId="d8753fa3-60dd-499b-afbc-eca9bcd2f938" providerId="ADAL" clId="{6F4E88CB-F2A7-4671-BD91-A51D2CFE04CE}" dt="2022-05-26T10:48:55.527" v="3068" actId="478"/>
          <ac:picMkLst>
            <pc:docMk/>
            <pc:sldMk cId="120663808" sldId="339"/>
            <ac:picMk id="11" creationId="{32F165E8-55C0-7FFB-39F5-92635B3F9180}"/>
          </ac:picMkLst>
        </pc:picChg>
      </pc:sldChg>
      <pc:sldChg chg="addSp delSp modSp new mod modClrScheme chgLayout">
        <pc:chgData name="R Chidambaranathan" userId="d8753fa3-60dd-499b-afbc-eca9bcd2f938" providerId="ADAL" clId="{6F4E88CB-F2A7-4671-BD91-A51D2CFE04CE}" dt="2022-05-26T16:25:16.427" v="3571" actId="1076"/>
        <pc:sldMkLst>
          <pc:docMk/>
          <pc:sldMk cId="416406057" sldId="340"/>
        </pc:sldMkLst>
        <pc:spChg chg="del">
          <ac:chgData name="R Chidambaranathan" userId="d8753fa3-60dd-499b-afbc-eca9bcd2f938" providerId="ADAL" clId="{6F4E88CB-F2A7-4671-BD91-A51D2CFE04CE}" dt="2022-05-26T12:25:10.092" v="3103" actId="478"/>
          <ac:spMkLst>
            <pc:docMk/>
            <pc:sldMk cId="416406057" sldId="340"/>
            <ac:spMk id="2" creationId="{4468362A-B786-4994-B68F-7A77C6E0989C}"/>
          </ac:spMkLst>
        </pc:spChg>
        <pc:spChg chg="del">
          <ac:chgData name="R Chidambaranathan" userId="d8753fa3-60dd-499b-afbc-eca9bcd2f938" providerId="ADAL" clId="{6F4E88CB-F2A7-4671-BD91-A51D2CFE04CE}" dt="2022-05-26T12:25:12.071" v="3104" actId="478"/>
          <ac:spMkLst>
            <pc:docMk/>
            <pc:sldMk cId="416406057" sldId="340"/>
            <ac:spMk id="3" creationId="{38A344F4-8ECB-473B-9360-61621EE118C2}"/>
          </ac:spMkLst>
        </pc:spChg>
        <pc:spChg chg="add del">
          <ac:chgData name="R Chidambaranathan" userId="d8753fa3-60dd-499b-afbc-eca9bcd2f938" providerId="ADAL" clId="{6F4E88CB-F2A7-4671-BD91-A51D2CFE04CE}" dt="2022-05-26T12:27:05.883" v="3110"/>
          <ac:spMkLst>
            <pc:docMk/>
            <pc:sldMk cId="416406057" sldId="340"/>
            <ac:spMk id="4" creationId="{9849F7C2-470F-4579-82C6-D2B94F582479}"/>
          </ac:spMkLst>
        </pc:spChg>
        <pc:spChg chg="add del mod">
          <ac:chgData name="R Chidambaranathan" userId="d8753fa3-60dd-499b-afbc-eca9bcd2f938" providerId="ADAL" clId="{6F4E88CB-F2A7-4671-BD91-A51D2CFE04CE}" dt="2022-05-26T12:27:15.093" v="3113" actId="26606"/>
          <ac:spMkLst>
            <pc:docMk/>
            <pc:sldMk cId="416406057" sldId="340"/>
            <ac:spMk id="10" creationId="{9A5787B4-C2C2-F0B2-2E0E-2B50DD8F500F}"/>
          </ac:spMkLst>
        </pc:spChg>
        <pc:spChg chg="add del">
          <ac:chgData name="R Chidambaranathan" userId="d8753fa3-60dd-499b-afbc-eca9bcd2f938" providerId="ADAL" clId="{6F4E88CB-F2A7-4671-BD91-A51D2CFE04CE}" dt="2022-05-26T12:27:18.807" v="3115" actId="26606"/>
          <ac:spMkLst>
            <pc:docMk/>
            <pc:sldMk cId="416406057" sldId="340"/>
            <ac:spMk id="12" creationId="{0F745CB2-3177-2053-0FD9-6AAC74C20872}"/>
          </ac:spMkLst>
        </pc:spChg>
        <pc:spChg chg="add del mod">
          <ac:chgData name="R Chidambaranathan" userId="d8753fa3-60dd-499b-afbc-eca9bcd2f938" providerId="ADAL" clId="{6F4E88CB-F2A7-4671-BD91-A51D2CFE04CE}" dt="2022-05-26T12:27:20.389" v="3117" actId="26606"/>
          <ac:spMkLst>
            <pc:docMk/>
            <pc:sldMk cId="416406057" sldId="340"/>
            <ac:spMk id="14" creationId="{71461693-F49B-8E47-58C1-AFAF780D15C1}"/>
          </ac:spMkLst>
        </pc:spChg>
        <pc:spChg chg="add del mod">
          <ac:chgData name="R Chidambaranathan" userId="d8753fa3-60dd-499b-afbc-eca9bcd2f938" providerId="ADAL" clId="{6F4E88CB-F2A7-4671-BD91-A51D2CFE04CE}" dt="2022-05-26T12:27:20.389" v="3117" actId="26606"/>
          <ac:spMkLst>
            <pc:docMk/>
            <pc:sldMk cId="416406057" sldId="340"/>
            <ac:spMk id="15" creationId="{91384711-5245-2F09-7375-007C3296058E}"/>
          </ac:spMkLst>
        </pc:spChg>
        <pc:spChg chg="add del mod">
          <ac:chgData name="R Chidambaranathan" userId="d8753fa3-60dd-499b-afbc-eca9bcd2f938" providerId="ADAL" clId="{6F4E88CB-F2A7-4671-BD91-A51D2CFE04CE}" dt="2022-05-26T12:27:20.389" v="3117" actId="26606"/>
          <ac:spMkLst>
            <pc:docMk/>
            <pc:sldMk cId="416406057" sldId="340"/>
            <ac:spMk id="16" creationId="{415BC084-BA80-0BE8-7CA0-7013A9ED0C98}"/>
          </ac:spMkLst>
        </pc:spChg>
        <pc:spChg chg="add del mod">
          <ac:chgData name="R Chidambaranathan" userId="d8753fa3-60dd-499b-afbc-eca9bcd2f938" providerId="ADAL" clId="{6F4E88CB-F2A7-4671-BD91-A51D2CFE04CE}" dt="2022-05-26T12:27:20.389" v="3117" actId="26606"/>
          <ac:spMkLst>
            <pc:docMk/>
            <pc:sldMk cId="416406057" sldId="340"/>
            <ac:spMk id="17" creationId="{402EE728-B78F-2610-2E34-14DE2CDB525C}"/>
          </ac:spMkLst>
        </pc:spChg>
        <pc:spChg chg="add del mod">
          <ac:chgData name="R Chidambaranathan" userId="d8753fa3-60dd-499b-afbc-eca9bcd2f938" providerId="ADAL" clId="{6F4E88CB-F2A7-4671-BD91-A51D2CFE04CE}" dt="2022-05-26T12:27:20.389" v="3117" actId="26606"/>
          <ac:spMkLst>
            <pc:docMk/>
            <pc:sldMk cId="416406057" sldId="340"/>
            <ac:spMk id="18" creationId="{B1476377-E1A2-1C42-4076-337B2CF8CFD7}"/>
          </ac:spMkLst>
        </pc:spChg>
        <pc:picChg chg="add mod">
          <ac:chgData name="R Chidambaranathan" userId="d8753fa3-60dd-499b-afbc-eca9bcd2f938" providerId="ADAL" clId="{6F4E88CB-F2A7-4671-BD91-A51D2CFE04CE}" dt="2022-05-26T16:25:16.427" v="3571" actId="1076"/>
          <ac:picMkLst>
            <pc:docMk/>
            <pc:sldMk cId="416406057" sldId="340"/>
            <ac:picMk id="5" creationId="{7E895C8C-57EA-49DE-A8BA-493AED5F34D3}"/>
          </ac:picMkLst>
        </pc:picChg>
      </pc:sldChg>
      <pc:sldChg chg="addSp delSp modSp new mod modClrScheme chgLayout">
        <pc:chgData name="R Chidambaranathan" userId="d8753fa3-60dd-499b-afbc-eca9bcd2f938" providerId="ADAL" clId="{6F4E88CB-F2A7-4671-BD91-A51D2CFE04CE}" dt="2022-05-26T12:34:47.515" v="3155" actId="12084"/>
        <pc:sldMkLst>
          <pc:docMk/>
          <pc:sldMk cId="3843800443" sldId="341"/>
        </pc:sldMkLst>
        <pc:spChg chg="del mod">
          <ac:chgData name="R Chidambaranathan" userId="d8753fa3-60dd-499b-afbc-eca9bcd2f938" providerId="ADAL" clId="{6F4E88CB-F2A7-4671-BD91-A51D2CFE04CE}" dt="2022-05-26T12:28:44.021" v="3127" actId="478"/>
          <ac:spMkLst>
            <pc:docMk/>
            <pc:sldMk cId="3843800443" sldId="341"/>
            <ac:spMk id="2" creationId="{FFBA7F2F-14DA-4B77-93AB-D2E6A5CE7700}"/>
          </ac:spMkLst>
        </pc:spChg>
        <pc:spChg chg="del mod ord">
          <ac:chgData name="R Chidambaranathan" userId="d8753fa3-60dd-499b-afbc-eca9bcd2f938" providerId="ADAL" clId="{6F4E88CB-F2A7-4671-BD91-A51D2CFE04CE}" dt="2022-05-26T12:31:25.706" v="3136" actId="478"/>
          <ac:spMkLst>
            <pc:docMk/>
            <pc:sldMk cId="3843800443" sldId="341"/>
            <ac:spMk id="3" creationId="{8D819532-604A-4A2F-B41F-E11D7CB82A0D}"/>
          </ac:spMkLst>
        </pc:spChg>
        <pc:spChg chg="add mod ord">
          <ac:chgData name="R Chidambaranathan" userId="d8753fa3-60dd-499b-afbc-eca9bcd2f938" providerId="ADAL" clId="{6F4E88CB-F2A7-4671-BD91-A51D2CFE04CE}" dt="2022-05-26T12:31:45.389" v="3138" actId="700"/>
          <ac:spMkLst>
            <pc:docMk/>
            <pc:sldMk cId="3843800443" sldId="341"/>
            <ac:spMk id="4" creationId="{9062C07B-3917-48B1-86DD-CB56A2BFB4C7}"/>
          </ac:spMkLst>
        </pc:spChg>
        <pc:spChg chg="add del mod">
          <ac:chgData name="R Chidambaranathan" userId="d8753fa3-60dd-499b-afbc-eca9bcd2f938" providerId="ADAL" clId="{6F4E88CB-F2A7-4671-BD91-A51D2CFE04CE}" dt="2022-05-26T12:31:27.775" v="3137" actId="478"/>
          <ac:spMkLst>
            <pc:docMk/>
            <pc:sldMk cId="3843800443" sldId="341"/>
            <ac:spMk id="6" creationId="{E820BD3B-CD5D-4B2D-9ED0-1FC0F56D302F}"/>
          </ac:spMkLst>
        </pc:spChg>
        <pc:spChg chg="add del mod ord">
          <ac:chgData name="R Chidambaranathan" userId="d8753fa3-60dd-499b-afbc-eca9bcd2f938" providerId="ADAL" clId="{6F4E88CB-F2A7-4671-BD91-A51D2CFE04CE}" dt="2022-05-26T12:34:47.515" v="3155" actId="12084"/>
          <ac:spMkLst>
            <pc:docMk/>
            <pc:sldMk cId="3843800443" sldId="341"/>
            <ac:spMk id="7" creationId="{DC72B624-2235-4CCC-92D4-9AEEA61B0440}"/>
          </ac:spMkLst>
        </pc:spChg>
        <pc:graphicFrameChg chg="add mod">
          <ac:chgData name="R Chidambaranathan" userId="d8753fa3-60dd-499b-afbc-eca9bcd2f938" providerId="ADAL" clId="{6F4E88CB-F2A7-4671-BD91-A51D2CFE04CE}" dt="2022-05-26T12:34:47.515" v="3155" actId="12084"/>
          <ac:graphicFrameMkLst>
            <pc:docMk/>
            <pc:sldMk cId="3843800443" sldId="341"/>
            <ac:graphicFrameMk id="8" creationId="{685B71E6-2FAB-4BF5-8163-CC3A442E27AC}"/>
          </ac:graphicFrameMkLst>
        </pc:graphicFrameChg>
      </pc:sldChg>
      <pc:sldChg chg="addSp delSp modSp add mod delAnim modAnim">
        <pc:chgData name="R Chidambaranathan" userId="d8753fa3-60dd-499b-afbc-eca9bcd2f938" providerId="ADAL" clId="{6F4E88CB-F2A7-4671-BD91-A51D2CFE04CE}" dt="2022-05-26T12:43:43.268" v="3185"/>
        <pc:sldMkLst>
          <pc:docMk/>
          <pc:sldMk cId="2648190507" sldId="342"/>
        </pc:sldMkLst>
        <pc:spChg chg="add mod">
          <ac:chgData name="R Chidambaranathan" userId="d8753fa3-60dd-499b-afbc-eca9bcd2f938" providerId="ADAL" clId="{6F4E88CB-F2A7-4671-BD91-A51D2CFE04CE}" dt="2022-05-26T12:39:59.253" v="3171" actId="208"/>
          <ac:spMkLst>
            <pc:docMk/>
            <pc:sldMk cId="2648190507" sldId="342"/>
            <ac:spMk id="2" creationId="{18BD81AA-DDC2-41C2-B666-FD76ED8BE51D}"/>
          </ac:spMkLst>
        </pc:spChg>
        <pc:spChg chg="add mod">
          <ac:chgData name="R Chidambaranathan" userId="d8753fa3-60dd-499b-afbc-eca9bcd2f938" providerId="ADAL" clId="{6F4E88CB-F2A7-4671-BD91-A51D2CFE04CE}" dt="2022-05-26T12:40:49.579" v="3177" actId="208"/>
          <ac:spMkLst>
            <pc:docMk/>
            <pc:sldMk cId="2648190507" sldId="342"/>
            <ac:spMk id="3" creationId="{BDE92828-6ABF-440C-8F77-E2A0362A504B}"/>
          </ac:spMkLst>
        </pc:spChg>
        <pc:spChg chg="mod">
          <ac:chgData name="R Chidambaranathan" userId="d8753fa3-60dd-499b-afbc-eca9bcd2f938" providerId="ADAL" clId="{6F4E88CB-F2A7-4671-BD91-A51D2CFE04CE}" dt="2022-05-26T12:35:27.540" v="3162"/>
          <ac:spMkLst>
            <pc:docMk/>
            <pc:sldMk cId="2648190507" sldId="342"/>
            <ac:spMk id="4" creationId="{9062C07B-3917-48B1-86DD-CB56A2BFB4C7}"/>
          </ac:spMkLst>
        </pc:spChg>
        <pc:spChg chg="del mod topLvl">
          <ac:chgData name="R Chidambaranathan" userId="d8753fa3-60dd-499b-afbc-eca9bcd2f938" providerId="ADAL" clId="{6F4E88CB-F2A7-4671-BD91-A51D2CFE04CE}" dt="2022-05-26T12:41:00.758" v="3179" actId="478"/>
          <ac:spMkLst>
            <pc:docMk/>
            <pc:sldMk cId="2648190507" sldId="342"/>
            <ac:spMk id="7" creationId="{B5328B5B-A054-42A6-85D7-32C815BED44F}"/>
          </ac:spMkLst>
        </pc:spChg>
        <pc:spChg chg="mod">
          <ac:chgData name="R Chidambaranathan" userId="d8753fa3-60dd-499b-afbc-eca9bcd2f938" providerId="ADAL" clId="{6F4E88CB-F2A7-4671-BD91-A51D2CFE04CE}" dt="2022-05-26T12:39:45.129" v="3168" actId="1076"/>
          <ac:spMkLst>
            <pc:docMk/>
            <pc:sldMk cId="2648190507" sldId="342"/>
            <ac:spMk id="10" creationId="{A09EDA1B-DDA0-436E-A09C-4F3181293BDD}"/>
          </ac:spMkLst>
        </pc:spChg>
        <pc:grpChg chg="add del mod">
          <ac:chgData name="R Chidambaranathan" userId="d8753fa3-60dd-499b-afbc-eca9bcd2f938" providerId="ADAL" clId="{6F4E88CB-F2A7-4671-BD91-A51D2CFE04CE}" dt="2022-05-26T12:41:00.758" v="3179" actId="478"/>
          <ac:grpSpMkLst>
            <pc:docMk/>
            <pc:sldMk cId="2648190507" sldId="342"/>
            <ac:grpSpMk id="5" creationId="{211385C2-E1A3-4460-8AA8-1C88E1E36DA2}"/>
          </ac:grpSpMkLst>
        </pc:grpChg>
        <pc:grpChg chg="mod topLvl">
          <ac:chgData name="R Chidambaranathan" userId="d8753fa3-60dd-499b-afbc-eca9bcd2f938" providerId="ADAL" clId="{6F4E88CB-F2A7-4671-BD91-A51D2CFE04CE}" dt="2022-05-26T12:41:00.758" v="3179" actId="478"/>
          <ac:grpSpMkLst>
            <pc:docMk/>
            <pc:sldMk cId="2648190507" sldId="342"/>
            <ac:grpSpMk id="6" creationId="{B8E7CB94-B2BE-4D3F-9E5F-C293EBB56092}"/>
          </ac:grpSpMkLst>
        </pc:grpChg>
        <pc:graphicFrameChg chg="del mod">
          <ac:chgData name="R Chidambaranathan" userId="d8753fa3-60dd-499b-afbc-eca9bcd2f938" providerId="ADAL" clId="{6F4E88CB-F2A7-4671-BD91-A51D2CFE04CE}" dt="2022-05-26T12:39:23.110" v="3164" actId="478"/>
          <ac:graphicFrameMkLst>
            <pc:docMk/>
            <pc:sldMk cId="2648190507" sldId="342"/>
            <ac:graphicFrameMk id="8" creationId="{685B71E6-2FAB-4BF5-8163-CC3A442E27AC}"/>
          </ac:graphicFrameMkLst>
        </pc:graphicFrameChg>
        <pc:graphicFrameChg chg="add mod">
          <ac:chgData name="R Chidambaranathan" userId="d8753fa3-60dd-499b-afbc-eca9bcd2f938" providerId="ADAL" clId="{6F4E88CB-F2A7-4671-BD91-A51D2CFE04CE}" dt="2022-05-26T12:43:39.594" v="3184" actId="1076"/>
          <ac:graphicFrameMkLst>
            <pc:docMk/>
            <pc:sldMk cId="2648190507" sldId="342"/>
            <ac:graphicFrameMk id="12" creationId="{BF9CE78B-6B95-412A-AE67-1431CA9F8452}"/>
          </ac:graphicFrameMkLst>
        </pc:graphicFrameChg>
        <pc:picChg chg="mod">
          <ac:chgData name="R Chidambaranathan" userId="d8753fa3-60dd-499b-afbc-eca9bcd2f938" providerId="ADAL" clId="{6F4E88CB-F2A7-4671-BD91-A51D2CFE04CE}" dt="2022-05-26T12:39:45.129" v="3168" actId="1076"/>
          <ac:picMkLst>
            <pc:docMk/>
            <pc:sldMk cId="2648190507" sldId="342"/>
            <ac:picMk id="9" creationId="{643D9EF8-1B46-4F00-BF6E-D9F683624DDC}"/>
          </ac:picMkLst>
        </pc:picChg>
        <pc:picChg chg="mod">
          <ac:chgData name="R Chidambaranathan" userId="d8753fa3-60dd-499b-afbc-eca9bcd2f938" providerId="ADAL" clId="{6F4E88CB-F2A7-4671-BD91-A51D2CFE04CE}" dt="2022-05-26T12:39:45.129" v="3168" actId="1076"/>
          <ac:picMkLst>
            <pc:docMk/>
            <pc:sldMk cId="2648190507" sldId="342"/>
            <ac:picMk id="11" creationId="{A29172C5-192E-4BDD-ACD9-F5DED28EAB95}"/>
          </ac:picMkLst>
        </pc:picChg>
      </pc:sldChg>
      <pc:sldChg chg="addSp delSp modSp new mod modAnim">
        <pc:chgData name="R Chidambaranathan" userId="d8753fa3-60dd-499b-afbc-eca9bcd2f938" providerId="ADAL" clId="{6F4E88CB-F2A7-4671-BD91-A51D2CFE04CE}" dt="2022-05-26T12:59:25.883" v="3232"/>
        <pc:sldMkLst>
          <pc:docMk/>
          <pc:sldMk cId="1094587715" sldId="343"/>
        </pc:sldMkLst>
        <pc:spChg chg="mod">
          <ac:chgData name="R Chidambaranathan" userId="d8753fa3-60dd-499b-afbc-eca9bcd2f938" providerId="ADAL" clId="{6F4E88CB-F2A7-4671-BD91-A51D2CFE04CE}" dt="2022-05-26T12:56:51.317" v="3208" actId="1076"/>
          <ac:spMkLst>
            <pc:docMk/>
            <pc:sldMk cId="1094587715" sldId="343"/>
            <ac:spMk id="2" creationId="{90B830F2-63F9-4CDA-A8C5-FD439A725C1C}"/>
          </ac:spMkLst>
        </pc:spChg>
        <pc:spChg chg="del mod">
          <ac:chgData name="R Chidambaranathan" userId="d8753fa3-60dd-499b-afbc-eca9bcd2f938" providerId="ADAL" clId="{6F4E88CB-F2A7-4671-BD91-A51D2CFE04CE}" dt="2022-05-26T12:54:17.482" v="3199" actId="478"/>
          <ac:spMkLst>
            <pc:docMk/>
            <pc:sldMk cId="1094587715" sldId="343"/>
            <ac:spMk id="3" creationId="{78AEC128-5AC2-4CB8-A14E-32523D2DF68B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4" creationId="{E1A4C53D-7CDB-4B3F-8AF3-66862008D287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5" creationId="{DEBBDFAB-EB85-40E5-BC71-1A04430DE224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6" creationId="{B25618F0-E845-45F5-BF4E-78DD341FB55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7" creationId="{385C7057-7B2F-48C4-8C1F-A601D85DA8B9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8" creationId="{DC8B8BB6-421C-49F0-B14E-E74CC1B64F7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9" creationId="{A7CEC98C-A66F-40E2-A0FC-95D73956CF7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10" creationId="{C1A33803-D1B0-493A-99EB-382200529CF2}"/>
          </ac:spMkLst>
        </pc:spChg>
        <pc:spChg chg="mod">
          <ac:chgData name="R Chidambaranathan" userId="d8753fa3-60dd-499b-afbc-eca9bcd2f938" providerId="ADAL" clId="{6F4E88CB-F2A7-4671-BD91-A51D2CFE04CE}" dt="2022-05-26T12:54:14.660" v="3197" actId="1076"/>
          <ac:spMkLst>
            <pc:docMk/>
            <pc:sldMk cId="1094587715" sldId="343"/>
            <ac:spMk id="13" creationId="{6100BA76-2A80-476F-B249-6E603F8ED03B}"/>
          </ac:spMkLst>
        </pc:spChg>
        <pc:spChg chg="mod">
          <ac:chgData name="R Chidambaranathan" userId="d8753fa3-60dd-499b-afbc-eca9bcd2f938" providerId="ADAL" clId="{6F4E88CB-F2A7-4671-BD91-A51D2CFE04CE}" dt="2022-05-26T12:54:14.660" v="3197" actId="1076"/>
          <ac:spMkLst>
            <pc:docMk/>
            <pc:sldMk cId="1094587715" sldId="343"/>
            <ac:spMk id="14" creationId="{0E7B498C-4149-4F29-8BE6-DFD023B668C1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15" creationId="{4540D038-0A78-4890-913D-4FD8BE9F9D54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16" creationId="{99838ABD-8E20-4358-81C1-1C288E8D459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17" creationId="{3BB17345-5597-4B24-9153-1CF24A6D5A53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18" creationId="{1E197326-9E0B-4C28-80D8-8559B1EA8FD3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19" creationId="{5A196D24-2CA3-4143-A279-B4ED9BD091CD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0" creationId="{D5FE7BCE-91BE-45E2-9FEB-DA062D2C5819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1" creationId="{246D2FB0-051D-4C36-A0CB-DA7C10B5AD32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2" creationId="{CAAE3837-CBF9-41BB-9F86-948DB0D9F01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3" creationId="{5C11931F-E216-4186-B05F-2B27BD261193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6" creationId="{0972D67C-8AF9-40AB-B53D-1954D3DE96F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7" creationId="{EAF2F607-6E1F-4A7E-A4F2-CA3ECF91452A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8" creationId="{73C4EE5E-5DE2-43E7-AB97-0B921F2BA9A5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29" creationId="{7AD103E3-1D5E-403A-B52B-C5B3E17EE23B}"/>
          </ac:spMkLst>
        </pc:spChg>
        <pc:spChg chg="mod">
          <ac:chgData name="R Chidambaranathan" userId="d8753fa3-60dd-499b-afbc-eca9bcd2f938" providerId="ADAL" clId="{6F4E88CB-F2A7-4671-BD91-A51D2CFE04CE}" dt="2022-05-26T12:54:14.660" v="3197" actId="1076"/>
          <ac:spMkLst>
            <pc:docMk/>
            <pc:sldMk cId="1094587715" sldId="343"/>
            <ac:spMk id="31" creationId="{65B78BE4-7A2C-48E0-96CF-780CF1C8F939}"/>
          </ac:spMkLst>
        </pc:spChg>
        <pc:spChg chg="mod">
          <ac:chgData name="R Chidambaranathan" userId="d8753fa3-60dd-499b-afbc-eca9bcd2f938" providerId="ADAL" clId="{6F4E88CB-F2A7-4671-BD91-A51D2CFE04CE}" dt="2022-05-26T12:54:14.660" v="3197" actId="1076"/>
          <ac:spMkLst>
            <pc:docMk/>
            <pc:sldMk cId="1094587715" sldId="343"/>
            <ac:spMk id="32" creationId="{146B778D-59E3-4933-B2BC-125DD7D02306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33" creationId="{146E43B7-C0A3-4FBF-8EE8-86F9D8076CC2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34" creationId="{B32E9E0A-C217-4499-89EB-20E965EADFB9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35" creationId="{9EDB8DB1-E2AB-4AC0-B769-4FE7DA3EA277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36" creationId="{006A6F15-9541-4E01-8700-273A9B627D61}"/>
          </ac:spMkLst>
        </pc:spChg>
        <pc:spChg chg="add del mod">
          <ac:chgData name="R Chidambaranathan" userId="d8753fa3-60dd-499b-afbc-eca9bcd2f938" providerId="ADAL" clId="{6F4E88CB-F2A7-4671-BD91-A51D2CFE04CE}" dt="2022-05-26T12:54:15.332" v="3198"/>
          <ac:spMkLst>
            <pc:docMk/>
            <pc:sldMk cId="1094587715" sldId="343"/>
            <ac:spMk id="39" creationId="{434DF7E8-A961-4914-A811-C56EA2EBCDFF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1" creationId="{F504589D-3DFC-493B-A6B7-23F97C11F7CD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2" creationId="{B2AC4889-5859-47B7-8D66-F9DD05A2968B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3" creationId="{A737A720-0372-40C2-BD42-AB58544E34CC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4" creationId="{14595212-BCE0-4FF6-8F32-F30A469D1D5C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5" creationId="{AE7D9C96-A48A-4FDE-8DEB-3E916D862D35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6" creationId="{E61552B3-AAF1-4615-82F6-3BD7678D381D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67" creationId="{C1E7C235-75E7-4412-9FED-D49688C99B63}"/>
          </ac:spMkLst>
        </pc:spChg>
        <pc:spChg chg="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0" creationId="{0835BC48-F3F8-4975-80A1-68468E038190}"/>
          </ac:spMkLst>
        </pc:spChg>
        <pc:spChg chg="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1" creationId="{DCE280C2-EBAF-46F6-94B2-A61F087634DF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2" creationId="{843B45F7-4E1D-42A3-AE09-E197D03AC9FA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3" creationId="{A965F3D3-5BBF-461F-82D4-3312BCB565E7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4" creationId="{B40963BD-BDF7-4694-B924-DA00E0B00E99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5" creationId="{F0A4A4B8-B7E7-447A-A41E-27D3FDA70FF8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6" creationId="{C43CEC08-8B7B-4CEA-BF3D-7B294E876036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7" creationId="{B08EE674-7DE7-4C30-A3DD-51EC479743D2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8" creationId="{135700BF-17F0-4921-B0E3-CE5CB6249B93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79" creationId="{8CA55B75-9540-45E6-9789-7FC559070C46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0" creationId="{6835AF1E-3093-46AF-9B40-B2239976E3A5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3" creationId="{611E5291-C316-4D02-9E32-8679449561C0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4" creationId="{574F67E0-0861-4BC4-B7BC-EA9F6728BD9B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5" creationId="{215858B5-4E49-4EDB-80B2-C12FEB42B200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6" creationId="{56604A4C-BBA7-4D6A-B6AF-0CA4C25E16EF}"/>
          </ac:spMkLst>
        </pc:spChg>
        <pc:spChg chg="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8" creationId="{6AB7DBA3-3DBC-48E0-AB6A-8FE64F02959B}"/>
          </ac:spMkLst>
        </pc:spChg>
        <pc:spChg chg="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89" creationId="{F8BAB1CB-D2FA-482A-A6AF-EFAA4B33E752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90" creationId="{FBE4E1AD-AF02-4BFD-965B-5066727F54F0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91" creationId="{A1812499-DE81-44AF-884A-E065FE9AE184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92" creationId="{A85B1D64-ED4E-4FC9-A3ED-F1AF819D80EA}"/>
          </ac:spMkLst>
        </pc:spChg>
        <pc:spChg chg="add mod">
          <ac:chgData name="R Chidambaranathan" userId="d8753fa3-60dd-499b-afbc-eca9bcd2f938" providerId="ADAL" clId="{6F4E88CB-F2A7-4671-BD91-A51D2CFE04CE}" dt="2022-05-26T12:54:21.536" v="3201" actId="1076"/>
          <ac:spMkLst>
            <pc:docMk/>
            <pc:sldMk cId="1094587715" sldId="343"/>
            <ac:spMk id="93" creationId="{99C35542-CEC3-41FE-A732-9DE7F298FB71}"/>
          </ac:spMkLst>
        </pc:spChg>
        <pc:spChg chg="add del mod">
          <ac:chgData name="R Chidambaranathan" userId="d8753fa3-60dd-499b-afbc-eca9bcd2f938" providerId="ADAL" clId="{6F4E88CB-F2A7-4671-BD91-A51D2CFE04CE}" dt="2022-05-26T12:54:25.324" v="3202" actId="478"/>
          <ac:spMkLst>
            <pc:docMk/>
            <pc:sldMk cId="1094587715" sldId="343"/>
            <ac:spMk id="96" creationId="{DAF9FEDC-103C-4E06-BD52-6811659F64EC}"/>
          </ac:spMkLst>
        </pc:spChg>
        <pc:spChg chg="add mod">
          <ac:chgData name="R Chidambaranathan" userId="d8753fa3-60dd-499b-afbc-eca9bcd2f938" providerId="ADAL" clId="{6F4E88CB-F2A7-4671-BD91-A51D2CFE04CE}" dt="2022-05-26T12:55:26.306" v="3206" actId="1076"/>
          <ac:spMkLst>
            <pc:docMk/>
            <pc:sldMk cId="1094587715" sldId="343"/>
            <ac:spMk id="118" creationId="{8F2BE4E4-CD42-4359-8A17-913D99C32A0A}"/>
          </ac:spMkLst>
        </pc:spChg>
        <pc:spChg chg="add mod">
          <ac:chgData name="R Chidambaranathan" userId="d8753fa3-60dd-499b-afbc-eca9bcd2f938" providerId="ADAL" clId="{6F4E88CB-F2A7-4671-BD91-A51D2CFE04CE}" dt="2022-05-26T12:57:47.796" v="3211" actId="17032"/>
          <ac:spMkLst>
            <pc:docMk/>
            <pc:sldMk cId="1094587715" sldId="343"/>
            <ac:spMk id="120" creationId="{3642E970-5C4B-47BA-BD46-0D8DC713151B}"/>
          </ac:spMkLst>
        </pc:spChg>
        <pc:spChg chg="add mod">
          <ac:chgData name="R Chidambaranathan" userId="d8753fa3-60dd-499b-afbc-eca9bcd2f938" providerId="ADAL" clId="{6F4E88CB-F2A7-4671-BD91-A51D2CFE04CE}" dt="2022-05-26T12:57:54.087" v="3221" actId="20577"/>
          <ac:spMkLst>
            <pc:docMk/>
            <pc:sldMk cId="1094587715" sldId="343"/>
            <ac:spMk id="121" creationId="{C2E7FDF9-E45E-4FE2-8D75-C984F1AC4F6C}"/>
          </ac:spMkLst>
        </pc:spChg>
        <pc:spChg chg="add mod">
          <ac:chgData name="R Chidambaranathan" userId="d8753fa3-60dd-499b-afbc-eca9bcd2f938" providerId="ADAL" clId="{6F4E88CB-F2A7-4671-BD91-A51D2CFE04CE}" dt="2022-05-26T12:59:16.302" v="3230" actId="207"/>
          <ac:spMkLst>
            <pc:docMk/>
            <pc:sldMk cId="1094587715" sldId="343"/>
            <ac:spMk id="122" creationId="{C1EE28AC-4A4F-4CB1-883F-37BECAAC639A}"/>
          </ac:spMkLst>
        </pc:spChg>
        <pc:grpChg chg="add del mod">
          <ac:chgData name="R Chidambaranathan" userId="d8753fa3-60dd-499b-afbc-eca9bcd2f938" providerId="ADAL" clId="{6F4E88CB-F2A7-4671-BD91-A51D2CFE04CE}" dt="2022-05-26T12:54:15.332" v="3198"/>
          <ac:grpSpMkLst>
            <pc:docMk/>
            <pc:sldMk cId="1094587715" sldId="343"/>
            <ac:grpSpMk id="12" creationId="{6BEE1DF8-E7B6-499B-98B7-3A3D9925E8E4}"/>
          </ac:grpSpMkLst>
        </pc:grpChg>
        <pc:grpChg chg="add del mod">
          <ac:chgData name="R Chidambaranathan" userId="d8753fa3-60dd-499b-afbc-eca9bcd2f938" providerId="ADAL" clId="{6F4E88CB-F2A7-4671-BD91-A51D2CFE04CE}" dt="2022-05-26T12:54:15.332" v="3198"/>
          <ac:grpSpMkLst>
            <pc:docMk/>
            <pc:sldMk cId="1094587715" sldId="343"/>
            <ac:grpSpMk id="30" creationId="{5EE36AEB-5CEA-4920-A87D-7757DA47E115}"/>
          </ac:grpSpMkLst>
        </pc:grpChg>
        <pc:grpChg chg="add mod">
          <ac:chgData name="R Chidambaranathan" userId="d8753fa3-60dd-499b-afbc-eca9bcd2f938" providerId="ADAL" clId="{6F4E88CB-F2A7-4671-BD91-A51D2CFE04CE}" dt="2022-05-26T12:54:21.536" v="3201" actId="1076"/>
          <ac:grpSpMkLst>
            <pc:docMk/>
            <pc:sldMk cId="1094587715" sldId="343"/>
            <ac:grpSpMk id="69" creationId="{1991FD6F-C8DF-4AD1-9AF3-F8912A32678A}"/>
          </ac:grpSpMkLst>
        </pc:grpChg>
        <pc:grpChg chg="add mod">
          <ac:chgData name="R Chidambaranathan" userId="d8753fa3-60dd-499b-afbc-eca9bcd2f938" providerId="ADAL" clId="{6F4E88CB-F2A7-4671-BD91-A51D2CFE04CE}" dt="2022-05-26T12:54:21.536" v="3201" actId="1076"/>
          <ac:grpSpMkLst>
            <pc:docMk/>
            <pc:sldMk cId="1094587715" sldId="343"/>
            <ac:grpSpMk id="87" creationId="{50D7753F-1FC9-4435-8849-5BC580A707A8}"/>
          </ac:grpSpMkLst>
        </pc:grpChg>
        <pc:grpChg chg="add mod">
          <ac:chgData name="R Chidambaranathan" userId="d8753fa3-60dd-499b-afbc-eca9bcd2f938" providerId="ADAL" clId="{6F4E88CB-F2A7-4671-BD91-A51D2CFE04CE}" dt="2022-05-26T12:57:24.701" v="3210" actId="1076"/>
          <ac:grpSpMkLst>
            <pc:docMk/>
            <pc:sldMk cId="1094587715" sldId="343"/>
            <ac:grpSpMk id="119" creationId="{306D7960-8760-4E94-A69F-E68C62DC7F95}"/>
          </ac:grpSpMkLst>
        </pc:grp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0" creationId="{40F04B18-B71D-49BC-96DB-B846645A5DF5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1" creationId="{2182B1F1-DC68-45CF-86F2-F8DD0A1BD64F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2" creationId="{8AB8D22A-EB34-42C6-BDE0-26F8EA588066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3" creationId="{FAFE7890-8A5D-4236-B73F-79A2E0F4E979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4" creationId="{A1C17AD3-20DD-474C-9BD7-44904AB3162E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5" creationId="{2F96F162-F406-498D-91E8-01AAE34E85E2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6" creationId="{7552BFFC-E070-4AFC-91F1-E7D1330076FB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7" creationId="{9FA21C18-7D6A-4C76-8300-E3A9B266814E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8" creationId="{2A6CD29E-2D55-44B9-9901-84B010D004D8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49" creationId="{DCF6B080-6187-4F2F-83A1-DA5C8B6B0818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0" creationId="{89862F2C-B734-4D6A-BF27-FDD3EACB06AC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1" creationId="{7575ED80-6AAC-4D09-B2A7-7B6C1FCAC6C9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2" creationId="{F5FC266D-D4C9-44EE-A1F1-A47B978FD59F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3" creationId="{F8301433-392F-41C2-B7FE-48CD0C215CF7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4" creationId="{A6E28D7F-1445-41F8-80BF-54E13327787D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5" creationId="{9B3EE440-B76A-448B-B783-A585D75C439C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6" creationId="{B555B9BB-A8E5-45E5-92AD-3DF4121590C0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7" creationId="{2CD70FC5-0FAF-487E-BC74-4D4D7DA48E9E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8" creationId="{E023718E-1A02-46AC-B574-D521476F3099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59" creationId="{AC81B700-3E48-440C-9B72-AFBEE8408681}"/>
          </ac:picMkLst>
        </pc:picChg>
        <pc:picChg chg="add del mod">
          <ac:chgData name="R Chidambaranathan" userId="d8753fa3-60dd-499b-afbc-eca9bcd2f938" providerId="ADAL" clId="{6F4E88CB-F2A7-4671-BD91-A51D2CFE04CE}" dt="2022-05-26T12:54:15.332" v="3198"/>
          <ac:picMkLst>
            <pc:docMk/>
            <pc:sldMk cId="1094587715" sldId="343"/>
            <ac:picMk id="60" creationId="{D1A1C1F3-9289-41E7-9892-873A05577B77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97" creationId="{9D6F2829-0CCC-48A3-8F19-0712B8F74EB8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98" creationId="{A8B65881-1633-4CA8-9175-8AAA1FC756A7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99" creationId="{47C37A3D-3A95-4599-9F9F-F4D2779318D7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0" creationId="{F015448D-39DF-4BD6-90B1-9B3D758EF8DA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1" creationId="{D4FA8A4B-E224-412E-95A0-5E415CE4350D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2" creationId="{36080457-6CFE-49C5-924E-39339FF8425F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3" creationId="{8913FF9E-DE63-43A7-8A2B-2F71F8779705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4" creationId="{7FB5D63D-0E20-472A-9AFB-3F25E4A3B5D9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5" creationId="{ADA54B5F-57E1-4CD6-A5B0-08A1DBECA797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6" creationId="{1F66D0F5-00E5-49AD-9E99-24DBBDC18520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7" creationId="{96035260-5CEA-4355-AD9A-372F7D42E242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8" creationId="{5F3B5F43-E743-4608-AE63-AACD1A06DED3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09" creationId="{30390CB8-5A9D-471C-99C7-8BBDA05EFD2F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0" creationId="{9A03908B-6F50-4059-B59C-DCB443BEADA6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1" creationId="{AF974C2A-1AB4-4817-93E7-917E2302E693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2" creationId="{A00009CB-2AA6-4309-8D61-36D04E3BABCB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3" creationId="{2A103282-E293-4AA4-90E3-95524E1401F1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4" creationId="{1A48BD4A-A1B3-49C0-9F28-C5B071959F13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5" creationId="{E4DB837E-6DA9-434E-B764-9E3EB42B313E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6" creationId="{E5CD4BDD-FAC7-43A8-882A-839D7BEE05F1}"/>
          </ac:picMkLst>
        </pc:picChg>
        <pc:picChg chg="add mod">
          <ac:chgData name="R Chidambaranathan" userId="d8753fa3-60dd-499b-afbc-eca9bcd2f938" providerId="ADAL" clId="{6F4E88CB-F2A7-4671-BD91-A51D2CFE04CE}" dt="2022-05-26T12:54:21.536" v="3201" actId="1076"/>
          <ac:picMkLst>
            <pc:docMk/>
            <pc:sldMk cId="1094587715" sldId="343"/>
            <ac:picMk id="117" creationId="{B3479771-5EF2-4ADE-9CA4-AC8349DC4035}"/>
          </ac:picMkLst>
        </pc:picChg>
        <pc:cxnChg chg="add del mod">
          <ac:chgData name="R Chidambaranathan" userId="d8753fa3-60dd-499b-afbc-eca9bcd2f938" providerId="ADAL" clId="{6F4E88CB-F2A7-4671-BD91-A51D2CFE04CE}" dt="2022-05-26T12:54:15.332" v="3198"/>
          <ac:cxnSpMkLst>
            <pc:docMk/>
            <pc:sldMk cId="1094587715" sldId="343"/>
            <ac:cxnSpMk id="11" creationId="{B23C0953-90DE-44CB-99F4-B95AC7100CDB}"/>
          </ac:cxnSpMkLst>
        </pc:cxnChg>
        <pc:cxnChg chg="add del mod">
          <ac:chgData name="R Chidambaranathan" userId="d8753fa3-60dd-499b-afbc-eca9bcd2f938" providerId="ADAL" clId="{6F4E88CB-F2A7-4671-BD91-A51D2CFE04CE}" dt="2022-05-26T12:54:15.332" v="3198"/>
          <ac:cxnSpMkLst>
            <pc:docMk/>
            <pc:sldMk cId="1094587715" sldId="343"/>
            <ac:cxnSpMk id="24" creationId="{DC044833-6864-4619-BE41-B916AF1CAC55}"/>
          </ac:cxnSpMkLst>
        </pc:cxnChg>
        <pc:cxnChg chg="add del mod">
          <ac:chgData name="R Chidambaranathan" userId="d8753fa3-60dd-499b-afbc-eca9bcd2f938" providerId="ADAL" clId="{6F4E88CB-F2A7-4671-BD91-A51D2CFE04CE}" dt="2022-05-26T12:54:15.332" v="3198"/>
          <ac:cxnSpMkLst>
            <pc:docMk/>
            <pc:sldMk cId="1094587715" sldId="343"/>
            <ac:cxnSpMk id="25" creationId="{48994E32-2D05-4C82-A971-774C63404190}"/>
          </ac:cxnSpMkLst>
        </pc:cxnChg>
        <pc:cxnChg chg="add del mod">
          <ac:chgData name="R Chidambaranathan" userId="d8753fa3-60dd-499b-afbc-eca9bcd2f938" providerId="ADAL" clId="{6F4E88CB-F2A7-4671-BD91-A51D2CFE04CE}" dt="2022-05-26T12:54:15.332" v="3198"/>
          <ac:cxnSpMkLst>
            <pc:docMk/>
            <pc:sldMk cId="1094587715" sldId="343"/>
            <ac:cxnSpMk id="37" creationId="{DF940809-7C85-4486-AEEB-92764D6A61BA}"/>
          </ac:cxnSpMkLst>
        </pc:cxnChg>
        <pc:cxnChg chg="add del mod">
          <ac:chgData name="R Chidambaranathan" userId="d8753fa3-60dd-499b-afbc-eca9bcd2f938" providerId="ADAL" clId="{6F4E88CB-F2A7-4671-BD91-A51D2CFE04CE}" dt="2022-05-26T12:54:15.332" v="3198"/>
          <ac:cxnSpMkLst>
            <pc:docMk/>
            <pc:sldMk cId="1094587715" sldId="343"/>
            <ac:cxnSpMk id="38" creationId="{DCBB1DE4-C964-4BF9-A927-13210B118DDA}"/>
          </ac:cxnSpMkLst>
        </pc:cxnChg>
        <pc:cxnChg chg="add mod">
          <ac:chgData name="R Chidambaranathan" userId="d8753fa3-60dd-499b-afbc-eca9bcd2f938" providerId="ADAL" clId="{6F4E88CB-F2A7-4671-BD91-A51D2CFE04CE}" dt="2022-05-26T12:54:21.536" v="3201" actId="1076"/>
          <ac:cxnSpMkLst>
            <pc:docMk/>
            <pc:sldMk cId="1094587715" sldId="343"/>
            <ac:cxnSpMk id="68" creationId="{905182E3-DB40-4340-A2D8-D357199D908F}"/>
          </ac:cxnSpMkLst>
        </pc:cxnChg>
        <pc:cxnChg chg="add mod">
          <ac:chgData name="R Chidambaranathan" userId="d8753fa3-60dd-499b-afbc-eca9bcd2f938" providerId="ADAL" clId="{6F4E88CB-F2A7-4671-BD91-A51D2CFE04CE}" dt="2022-05-26T12:54:21.536" v="3201" actId="1076"/>
          <ac:cxnSpMkLst>
            <pc:docMk/>
            <pc:sldMk cId="1094587715" sldId="343"/>
            <ac:cxnSpMk id="81" creationId="{10219114-5522-4D3B-8E5A-B1BA19D53175}"/>
          </ac:cxnSpMkLst>
        </pc:cxnChg>
        <pc:cxnChg chg="add mod">
          <ac:chgData name="R Chidambaranathan" userId="d8753fa3-60dd-499b-afbc-eca9bcd2f938" providerId="ADAL" clId="{6F4E88CB-F2A7-4671-BD91-A51D2CFE04CE}" dt="2022-05-26T12:54:21.536" v="3201" actId="1076"/>
          <ac:cxnSpMkLst>
            <pc:docMk/>
            <pc:sldMk cId="1094587715" sldId="343"/>
            <ac:cxnSpMk id="82" creationId="{D38472B7-2541-44B8-8A8E-A6E3F227EC12}"/>
          </ac:cxnSpMkLst>
        </pc:cxnChg>
        <pc:cxnChg chg="add mod">
          <ac:chgData name="R Chidambaranathan" userId="d8753fa3-60dd-499b-afbc-eca9bcd2f938" providerId="ADAL" clId="{6F4E88CB-F2A7-4671-BD91-A51D2CFE04CE}" dt="2022-05-26T12:54:21.536" v="3201" actId="1076"/>
          <ac:cxnSpMkLst>
            <pc:docMk/>
            <pc:sldMk cId="1094587715" sldId="343"/>
            <ac:cxnSpMk id="94" creationId="{06A833C8-7D29-48E7-88B6-68858702D623}"/>
          </ac:cxnSpMkLst>
        </pc:cxnChg>
        <pc:cxnChg chg="add mod">
          <ac:chgData name="R Chidambaranathan" userId="d8753fa3-60dd-499b-afbc-eca9bcd2f938" providerId="ADAL" clId="{6F4E88CB-F2A7-4671-BD91-A51D2CFE04CE}" dt="2022-05-26T12:54:21.536" v="3201" actId="1076"/>
          <ac:cxnSpMkLst>
            <pc:docMk/>
            <pc:sldMk cId="1094587715" sldId="343"/>
            <ac:cxnSpMk id="95" creationId="{2407F4BE-64F6-4111-8D1D-883D4D2F5674}"/>
          </ac:cxnSpMkLst>
        </pc:cxnChg>
      </pc:sldChg>
      <pc:sldChg chg="addSp delSp modSp new mod modAnim">
        <pc:chgData name="R Chidambaranathan" userId="d8753fa3-60dd-499b-afbc-eca9bcd2f938" providerId="ADAL" clId="{6F4E88CB-F2A7-4671-BD91-A51D2CFE04CE}" dt="2022-05-26T13:15:46.395" v="3506"/>
        <pc:sldMkLst>
          <pc:docMk/>
          <pc:sldMk cId="1878980752" sldId="344"/>
        </pc:sldMkLst>
        <pc:spChg chg="mod">
          <ac:chgData name="R Chidambaranathan" userId="d8753fa3-60dd-499b-afbc-eca9bcd2f938" providerId="ADAL" clId="{6F4E88CB-F2A7-4671-BD91-A51D2CFE04CE}" dt="2022-05-26T13:01:30.485" v="3238" actId="27636"/>
          <ac:spMkLst>
            <pc:docMk/>
            <pc:sldMk cId="1878980752" sldId="344"/>
            <ac:spMk id="2" creationId="{60CD29E1-2CCC-4651-932E-7A6330B1CA52}"/>
          </ac:spMkLst>
        </pc:spChg>
        <pc:spChg chg="del mod">
          <ac:chgData name="R Chidambaranathan" userId="d8753fa3-60dd-499b-afbc-eca9bcd2f938" providerId="ADAL" clId="{6F4E88CB-F2A7-4671-BD91-A51D2CFE04CE}" dt="2022-05-26T13:02:42.778" v="3258" actId="478"/>
          <ac:spMkLst>
            <pc:docMk/>
            <pc:sldMk cId="1878980752" sldId="344"/>
            <ac:spMk id="3" creationId="{0BFE3F18-0A2B-4010-9909-D46E56470D3C}"/>
          </ac:spMkLst>
        </pc:spChg>
        <pc:spChg chg="add mod">
          <ac:chgData name="R Chidambaranathan" userId="d8753fa3-60dd-499b-afbc-eca9bcd2f938" providerId="ADAL" clId="{6F4E88CB-F2A7-4671-BD91-A51D2CFE04CE}" dt="2022-05-26T13:09:34.061" v="3452" actId="1076"/>
          <ac:spMkLst>
            <pc:docMk/>
            <pc:sldMk cId="1878980752" sldId="344"/>
            <ac:spMk id="4" creationId="{DC4C6241-BD88-4FD8-B8B1-1757308524EB}"/>
          </ac:spMkLst>
        </pc:spChg>
        <pc:spChg chg="add del mod">
          <ac:chgData name="R Chidambaranathan" userId="d8753fa3-60dd-499b-afbc-eca9bcd2f938" providerId="ADAL" clId="{6F4E88CB-F2A7-4671-BD91-A51D2CFE04CE}" dt="2022-05-26T13:02:45.722" v="3259" actId="478"/>
          <ac:spMkLst>
            <pc:docMk/>
            <pc:sldMk cId="1878980752" sldId="344"/>
            <ac:spMk id="6" creationId="{F88B3486-A9DF-4F30-82BB-7F574084223F}"/>
          </ac:spMkLst>
        </pc:spChg>
        <pc:spChg chg="add mod">
          <ac:chgData name="R Chidambaranathan" userId="d8753fa3-60dd-499b-afbc-eca9bcd2f938" providerId="ADAL" clId="{6F4E88CB-F2A7-4671-BD91-A51D2CFE04CE}" dt="2022-05-26T13:09:34.061" v="3452" actId="1076"/>
          <ac:spMkLst>
            <pc:docMk/>
            <pc:sldMk cId="1878980752" sldId="344"/>
            <ac:spMk id="7" creationId="{9B186596-19EA-4F65-B769-A34AFEE8B7CE}"/>
          </ac:spMkLst>
        </pc:spChg>
        <pc:spChg chg="add mod">
          <ac:chgData name="R Chidambaranathan" userId="d8753fa3-60dd-499b-afbc-eca9bcd2f938" providerId="ADAL" clId="{6F4E88CB-F2A7-4671-BD91-A51D2CFE04CE}" dt="2022-05-26T13:09:34.061" v="3452" actId="1076"/>
          <ac:spMkLst>
            <pc:docMk/>
            <pc:sldMk cId="1878980752" sldId="344"/>
            <ac:spMk id="8" creationId="{12229AB5-9840-43DD-961B-F5B8BE2E309D}"/>
          </ac:spMkLst>
        </pc:spChg>
        <pc:spChg chg="add del mod">
          <ac:chgData name="R Chidambaranathan" userId="d8753fa3-60dd-499b-afbc-eca9bcd2f938" providerId="ADAL" clId="{6F4E88CB-F2A7-4671-BD91-A51D2CFE04CE}" dt="2022-05-26T13:04:23.124" v="3311" actId="478"/>
          <ac:spMkLst>
            <pc:docMk/>
            <pc:sldMk cId="1878980752" sldId="344"/>
            <ac:spMk id="10" creationId="{E5E5ABF9-327E-441A-9B3D-74A0A16CB187}"/>
          </ac:spMkLst>
        </pc:spChg>
        <pc:spChg chg="add del mod">
          <ac:chgData name="R Chidambaranathan" userId="d8753fa3-60dd-499b-afbc-eca9bcd2f938" providerId="ADAL" clId="{6F4E88CB-F2A7-4671-BD91-A51D2CFE04CE}" dt="2022-05-26T13:07:24.360" v="3434" actId="478"/>
          <ac:spMkLst>
            <pc:docMk/>
            <pc:sldMk cId="1878980752" sldId="344"/>
            <ac:spMk id="12" creationId="{8050DEE3-FAC7-4757-9293-0FA19BD41822}"/>
          </ac:spMkLst>
        </pc:spChg>
        <pc:spChg chg="add mod">
          <ac:chgData name="R Chidambaranathan" userId="d8753fa3-60dd-499b-afbc-eca9bcd2f938" providerId="ADAL" clId="{6F4E88CB-F2A7-4671-BD91-A51D2CFE04CE}" dt="2022-05-26T13:14:42.382" v="3495" actId="1076"/>
          <ac:spMkLst>
            <pc:docMk/>
            <pc:sldMk cId="1878980752" sldId="344"/>
            <ac:spMk id="13" creationId="{0A1A5D41-E285-403B-BEBA-5BEBBB8FC913}"/>
          </ac:spMkLst>
        </pc:spChg>
        <pc:spChg chg="add mod">
          <ac:chgData name="R Chidambaranathan" userId="d8753fa3-60dd-499b-afbc-eca9bcd2f938" providerId="ADAL" clId="{6F4E88CB-F2A7-4671-BD91-A51D2CFE04CE}" dt="2022-05-26T13:15:39.023" v="3505" actId="1076"/>
          <ac:spMkLst>
            <pc:docMk/>
            <pc:sldMk cId="1878980752" sldId="344"/>
            <ac:spMk id="14" creationId="{E067775B-E3A5-425E-BBC2-A484CB60FAF2}"/>
          </ac:spMkLst>
        </pc:spChg>
      </pc:sldChg>
      <pc:sldChg chg="addSp delSp modSp new mod modClrScheme chgLayout">
        <pc:chgData name="R Chidambaranathan" userId="d8753fa3-60dd-499b-afbc-eca9bcd2f938" providerId="ADAL" clId="{6F4E88CB-F2A7-4671-BD91-A51D2CFE04CE}" dt="2022-05-26T13:24:45.194" v="3543" actId="1076"/>
        <pc:sldMkLst>
          <pc:docMk/>
          <pc:sldMk cId="2660364539" sldId="345"/>
        </pc:sldMkLst>
        <pc:spChg chg="del mod">
          <ac:chgData name="R Chidambaranathan" userId="d8753fa3-60dd-499b-afbc-eca9bcd2f938" providerId="ADAL" clId="{6F4E88CB-F2A7-4671-BD91-A51D2CFE04CE}" dt="2022-05-26T13:18:26.624" v="3515" actId="26606"/>
          <ac:spMkLst>
            <pc:docMk/>
            <pc:sldMk cId="2660364539" sldId="345"/>
            <ac:spMk id="2" creationId="{69FA130B-E168-4030-A529-9133B061B4A9}"/>
          </ac:spMkLst>
        </pc:spChg>
        <pc:spChg chg="del">
          <ac:chgData name="R Chidambaranathan" userId="d8753fa3-60dd-499b-afbc-eca9bcd2f938" providerId="ADAL" clId="{6F4E88CB-F2A7-4671-BD91-A51D2CFE04CE}" dt="2022-05-26T13:18:15.953" v="3508" actId="478"/>
          <ac:spMkLst>
            <pc:docMk/>
            <pc:sldMk cId="2660364539" sldId="345"/>
            <ac:spMk id="3" creationId="{580DF9B6-672A-44F8-9376-47613CEAC8A7}"/>
          </ac:spMkLst>
        </pc:spChg>
        <pc:spChg chg="add del mod">
          <ac:chgData name="R Chidambaranathan" userId="d8753fa3-60dd-499b-afbc-eca9bcd2f938" providerId="ADAL" clId="{6F4E88CB-F2A7-4671-BD91-A51D2CFE04CE}" dt="2022-05-26T13:18:20.965" v="3511"/>
          <ac:spMkLst>
            <pc:docMk/>
            <pc:sldMk cId="2660364539" sldId="345"/>
            <ac:spMk id="4" creationId="{FE490088-416C-41F9-A03D-2C0CE6F97D02}"/>
          </ac:spMkLst>
        </pc:spChg>
        <pc:spChg chg="add del mod">
          <ac:chgData name="R Chidambaranathan" userId="d8753fa3-60dd-499b-afbc-eca9bcd2f938" providerId="ADAL" clId="{6F4E88CB-F2A7-4671-BD91-A51D2CFE04CE}" dt="2022-05-26T13:24:10.170" v="3530" actId="478"/>
          <ac:spMkLst>
            <pc:docMk/>
            <pc:sldMk cId="2660364539" sldId="345"/>
            <ac:spMk id="7" creationId="{4360BBAF-C64C-490E-BEAB-86A5A150BC0A}"/>
          </ac:spMkLst>
        </pc:spChg>
        <pc:spChg chg="add mod">
          <ac:chgData name="R Chidambaranathan" userId="d8753fa3-60dd-499b-afbc-eca9bcd2f938" providerId="ADAL" clId="{6F4E88CB-F2A7-4671-BD91-A51D2CFE04CE}" dt="2022-05-26T13:24:45.194" v="3543" actId="1076"/>
          <ac:spMkLst>
            <pc:docMk/>
            <pc:sldMk cId="2660364539" sldId="345"/>
            <ac:spMk id="8" creationId="{4B0ACBB1-1D14-4E13-8E04-734245E13E5C}"/>
          </ac:spMkLst>
        </pc:spChg>
        <pc:spChg chg="add mod">
          <ac:chgData name="R Chidambaranathan" userId="d8753fa3-60dd-499b-afbc-eca9bcd2f938" providerId="ADAL" clId="{6F4E88CB-F2A7-4671-BD91-A51D2CFE04CE}" dt="2022-05-26T13:19:06.521" v="3525" actId="113"/>
          <ac:spMkLst>
            <pc:docMk/>
            <pc:sldMk cId="2660364539" sldId="345"/>
            <ac:spMk id="10" creationId="{8125B820-A3B7-988F-5642-70952586FE3F}"/>
          </ac:spMkLst>
        </pc:spChg>
        <pc:picChg chg="add mod">
          <ac:chgData name="R Chidambaranathan" userId="d8753fa3-60dd-499b-afbc-eca9bcd2f938" providerId="ADAL" clId="{6F4E88CB-F2A7-4671-BD91-A51D2CFE04CE}" dt="2022-05-26T13:19:09.783" v="3526" actId="1076"/>
          <ac:picMkLst>
            <pc:docMk/>
            <pc:sldMk cId="2660364539" sldId="345"/>
            <ac:picMk id="5" creationId="{B1F901DC-275C-4C8B-A99C-DAB1A419888B}"/>
          </ac:picMkLst>
        </pc:picChg>
      </pc:sldChg>
      <pc:sldChg chg="addSp delSp modSp new mod">
        <pc:chgData name="R Chidambaranathan" userId="d8753fa3-60dd-499b-afbc-eca9bcd2f938" providerId="ADAL" clId="{6F4E88CB-F2A7-4671-BD91-A51D2CFE04CE}" dt="2022-05-26T13:31:36.251" v="3554" actId="14100"/>
        <pc:sldMkLst>
          <pc:docMk/>
          <pc:sldMk cId="1250624449" sldId="346"/>
        </pc:sldMkLst>
        <pc:spChg chg="del">
          <ac:chgData name="R Chidambaranathan" userId="d8753fa3-60dd-499b-afbc-eca9bcd2f938" providerId="ADAL" clId="{6F4E88CB-F2A7-4671-BD91-A51D2CFE04CE}" dt="2022-05-26T13:29:50.743" v="3546" actId="478"/>
          <ac:spMkLst>
            <pc:docMk/>
            <pc:sldMk cId="1250624449" sldId="346"/>
            <ac:spMk id="2" creationId="{AC1F01D0-D835-432D-87F9-A41A6A027AB4}"/>
          </ac:spMkLst>
        </pc:spChg>
        <pc:spChg chg="del">
          <ac:chgData name="R Chidambaranathan" userId="d8753fa3-60dd-499b-afbc-eca9bcd2f938" providerId="ADAL" clId="{6F4E88CB-F2A7-4671-BD91-A51D2CFE04CE}" dt="2022-05-26T13:29:49.228" v="3545" actId="478"/>
          <ac:spMkLst>
            <pc:docMk/>
            <pc:sldMk cId="1250624449" sldId="346"/>
            <ac:spMk id="3" creationId="{80F2DE5E-5EA4-4D27-868C-558BB8D4CB03}"/>
          </ac:spMkLst>
        </pc:spChg>
        <pc:picChg chg="add del mod">
          <ac:chgData name="R Chidambaranathan" userId="d8753fa3-60dd-499b-afbc-eca9bcd2f938" providerId="ADAL" clId="{6F4E88CB-F2A7-4671-BD91-A51D2CFE04CE}" dt="2022-05-26T13:30:55.649" v="3549" actId="478"/>
          <ac:picMkLst>
            <pc:docMk/>
            <pc:sldMk cId="1250624449" sldId="346"/>
            <ac:picMk id="15362" creationId="{3B473E3A-85D7-445B-95E8-0F8A206E296F}"/>
          </ac:picMkLst>
        </pc:picChg>
        <pc:picChg chg="add mod">
          <ac:chgData name="R Chidambaranathan" userId="d8753fa3-60dd-499b-afbc-eca9bcd2f938" providerId="ADAL" clId="{6F4E88CB-F2A7-4671-BD91-A51D2CFE04CE}" dt="2022-05-26T13:31:36.251" v="3554" actId="14100"/>
          <ac:picMkLst>
            <pc:docMk/>
            <pc:sldMk cId="1250624449" sldId="346"/>
            <ac:picMk id="15364" creationId="{3DF3BDED-8C4D-455A-B89F-D24EDBD4CBF3}"/>
          </ac:picMkLst>
        </pc:picChg>
      </pc:sldChg>
      <pc:sldChg chg="addSp delSp modSp add mod modClrScheme delAnim modAnim chgLayout">
        <pc:chgData name="R Chidambaranathan" userId="d8753fa3-60dd-499b-afbc-eca9bcd2f938" providerId="ADAL" clId="{6F4E88CB-F2A7-4671-BD91-A51D2CFE04CE}" dt="2022-05-27T03:32:29.597" v="3795" actId="20577"/>
        <pc:sldMkLst>
          <pc:docMk/>
          <pc:sldMk cId="4067931001" sldId="347"/>
        </pc:sldMkLst>
        <pc:spChg chg="del mod">
          <ac:chgData name="R Chidambaranathan" userId="d8753fa3-60dd-499b-afbc-eca9bcd2f938" providerId="ADAL" clId="{6F4E88CB-F2A7-4671-BD91-A51D2CFE04CE}" dt="2022-05-27T03:28:46.323" v="3748" actId="478"/>
          <ac:spMkLst>
            <pc:docMk/>
            <pc:sldMk cId="4067931001" sldId="347"/>
            <ac:spMk id="2" creationId="{38ABB1F1-1E4E-4515-8CA2-43328EC8A059}"/>
          </ac:spMkLst>
        </pc:spChg>
        <pc:spChg chg="del">
          <ac:chgData name="R Chidambaranathan" userId="d8753fa3-60dd-499b-afbc-eca9bcd2f938" providerId="ADAL" clId="{6F4E88CB-F2A7-4671-BD91-A51D2CFE04CE}" dt="2022-05-27T03:28:06.667" v="3714" actId="478"/>
          <ac:spMkLst>
            <pc:docMk/>
            <pc:sldMk cId="4067931001" sldId="347"/>
            <ac:spMk id="3" creationId="{3F9BE040-8713-4369-B730-97197590C2A5}"/>
          </ac:spMkLst>
        </pc:spChg>
        <pc:spChg chg="mod">
          <ac:chgData name="R Chidambaranathan" userId="d8753fa3-60dd-499b-afbc-eca9bcd2f938" providerId="ADAL" clId="{6F4E88CB-F2A7-4671-BD91-A51D2CFE04CE}" dt="2022-05-27T03:32:29.597" v="3795" actId="20577"/>
          <ac:spMkLst>
            <pc:docMk/>
            <pc:sldMk cId="4067931001" sldId="347"/>
            <ac:spMk id="9" creationId="{1BE9FF26-9B61-428E-B0B3-32513740D39A}"/>
          </ac:spMkLst>
        </pc:spChg>
        <pc:grpChg chg="del">
          <ac:chgData name="R Chidambaranathan" userId="d8753fa3-60dd-499b-afbc-eca9bcd2f938" providerId="ADAL" clId="{6F4E88CB-F2A7-4671-BD91-A51D2CFE04CE}" dt="2022-05-27T03:28:04.564" v="3713" actId="478"/>
          <ac:grpSpMkLst>
            <pc:docMk/>
            <pc:sldMk cId="4067931001" sldId="347"/>
            <ac:grpSpMk id="4" creationId="{55A2AE9D-D10B-41D8-AFD3-95779F8D710F}"/>
          </ac:grpSpMkLst>
        </pc:grpChg>
        <pc:picChg chg="add mod">
          <ac:chgData name="R Chidambaranathan" userId="d8753fa3-60dd-499b-afbc-eca9bcd2f938" providerId="ADAL" clId="{6F4E88CB-F2A7-4671-BD91-A51D2CFE04CE}" dt="2022-05-27T03:31:23.710" v="3759" actId="14100"/>
          <ac:picMkLst>
            <pc:docMk/>
            <pc:sldMk cId="4067931001" sldId="347"/>
            <ac:picMk id="1026" creationId="{ED447C6D-31DA-45C7-88A9-2B56781A3CD6}"/>
          </ac:picMkLst>
        </pc:picChg>
      </pc:sldChg>
      <pc:sldChg chg="addSp delSp modSp add mod">
        <pc:chgData name="R Chidambaranathan" userId="d8753fa3-60dd-499b-afbc-eca9bcd2f938" providerId="ADAL" clId="{6F4E88CB-F2A7-4671-BD91-A51D2CFE04CE}" dt="2022-05-27T03:51:05.440" v="3926" actId="1076"/>
        <pc:sldMkLst>
          <pc:docMk/>
          <pc:sldMk cId="3756452573" sldId="348"/>
        </pc:sldMkLst>
        <pc:graphicFrameChg chg="del mod">
          <ac:chgData name="R Chidambaranathan" userId="d8753fa3-60dd-499b-afbc-eca9bcd2f938" providerId="ADAL" clId="{6F4E88CB-F2A7-4671-BD91-A51D2CFE04CE}" dt="2022-05-27T03:41:32.112" v="3801" actId="478"/>
          <ac:graphicFrameMkLst>
            <pc:docMk/>
            <pc:sldMk cId="3756452573" sldId="348"/>
            <ac:graphicFrameMk id="7" creationId="{0F9EE549-5CC9-4E73-BE75-9872BB0935F2}"/>
          </ac:graphicFrameMkLst>
        </pc:graphicFrameChg>
        <pc:picChg chg="add del mod ord">
          <ac:chgData name="R Chidambaranathan" userId="d8753fa3-60dd-499b-afbc-eca9bcd2f938" providerId="ADAL" clId="{6F4E88CB-F2A7-4671-BD91-A51D2CFE04CE}" dt="2022-05-27T03:44:08.965" v="3820" actId="478"/>
          <ac:picMkLst>
            <pc:docMk/>
            <pc:sldMk cId="3756452573" sldId="348"/>
            <ac:picMk id="3" creationId="{62ADE717-21B9-4668-89F9-5AB2F85618A0}"/>
          </ac:picMkLst>
        </pc:picChg>
        <pc:picChg chg="add mod">
          <ac:chgData name="R Chidambaranathan" userId="d8753fa3-60dd-499b-afbc-eca9bcd2f938" providerId="ADAL" clId="{6F4E88CB-F2A7-4671-BD91-A51D2CFE04CE}" dt="2022-05-27T03:44:26.862" v="3825" actId="14100"/>
          <ac:picMkLst>
            <pc:docMk/>
            <pc:sldMk cId="3756452573" sldId="348"/>
            <ac:picMk id="6" creationId="{FD965863-9A24-47AC-A411-1548F3C5ABA1}"/>
          </ac:picMkLst>
        </pc:picChg>
        <pc:picChg chg="add mod">
          <ac:chgData name="R Chidambaranathan" userId="d8753fa3-60dd-499b-afbc-eca9bcd2f938" providerId="ADAL" clId="{6F4E88CB-F2A7-4671-BD91-A51D2CFE04CE}" dt="2022-05-27T03:51:05.440" v="3926" actId="1076"/>
          <ac:picMkLst>
            <pc:docMk/>
            <pc:sldMk cId="3756452573" sldId="348"/>
            <ac:picMk id="2050" creationId="{8B4F0943-4F04-41F4-89E5-F619974F0D62}"/>
          </ac:picMkLst>
        </pc:picChg>
        <pc:picChg chg="add del mod">
          <ac:chgData name="R Chidambaranathan" userId="d8753fa3-60dd-499b-afbc-eca9bcd2f938" providerId="ADAL" clId="{6F4E88CB-F2A7-4671-BD91-A51D2CFE04CE}" dt="2022-05-27T03:42:58.629" v="3812" actId="478"/>
          <ac:picMkLst>
            <pc:docMk/>
            <pc:sldMk cId="3756452573" sldId="348"/>
            <ac:picMk id="2052" creationId="{804AE63A-B3B3-4D30-9531-AEAD4D64D5A4}"/>
          </ac:picMkLst>
        </pc:picChg>
        <pc:picChg chg="add mod modCrop">
          <ac:chgData name="R Chidambaranathan" userId="d8753fa3-60dd-499b-afbc-eca9bcd2f938" providerId="ADAL" clId="{6F4E88CB-F2A7-4671-BD91-A51D2CFE04CE}" dt="2022-05-27T03:50:30.988" v="3925" actId="1367"/>
          <ac:picMkLst>
            <pc:docMk/>
            <pc:sldMk cId="3756452573" sldId="348"/>
            <ac:picMk id="2054" creationId="{4BA9488D-B32F-4790-BF9A-7475C7B427E0}"/>
          </ac:picMkLst>
        </pc:picChg>
        <pc:picChg chg="del">
          <ac:chgData name="R Chidambaranathan" userId="d8753fa3-60dd-499b-afbc-eca9bcd2f938" providerId="ADAL" clId="{6F4E88CB-F2A7-4671-BD91-A51D2CFE04CE}" dt="2022-05-27T03:41:25.361" v="3797" actId="478"/>
          <ac:picMkLst>
            <pc:docMk/>
            <pc:sldMk cId="3756452573" sldId="348"/>
            <ac:picMk id="5122" creationId="{172689DC-2A07-4C5F-8BEE-041EAB2DACB3}"/>
          </ac:picMkLst>
        </pc:picChg>
      </pc:sldChg>
      <pc:sldChg chg="addSp delSp modSp add mod modAnim">
        <pc:chgData name="R Chidambaranathan" userId="d8753fa3-60dd-499b-afbc-eca9bcd2f938" providerId="ADAL" clId="{6F4E88CB-F2A7-4671-BD91-A51D2CFE04CE}" dt="2022-05-27T08:31:57.008" v="4401" actId="20577"/>
        <pc:sldMkLst>
          <pc:docMk/>
          <pc:sldMk cId="227583487" sldId="349"/>
        </pc:sldMkLst>
        <pc:spChg chg="mod">
          <ac:chgData name="R Chidambaranathan" userId="d8753fa3-60dd-499b-afbc-eca9bcd2f938" providerId="ADAL" clId="{6F4E88CB-F2A7-4671-BD91-A51D2CFE04CE}" dt="2022-05-27T08:31:57.008" v="4401" actId="20577"/>
          <ac:spMkLst>
            <pc:docMk/>
            <pc:sldMk cId="227583487" sldId="349"/>
            <ac:spMk id="2" creationId="{4DB6BB47-CB10-4F15-A91E-9F31DDB2BAF1}"/>
          </ac:spMkLst>
        </pc:spChg>
        <pc:spChg chg="add del mod">
          <ac:chgData name="R Chidambaranathan" userId="d8753fa3-60dd-499b-afbc-eca9bcd2f938" providerId="ADAL" clId="{6F4E88CB-F2A7-4671-BD91-A51D2CFE04CE}" dt="2022-05-27T07:01:23.423" v="4203" actId="478"/>
          <ac:spMkLst>
            <pc:docMk/>
            <pc:sldMk cId="227583487" sldId="349"/>
            <ac:spMk id="4" creationId="{F164C692-D7D2-4A88-8898-B24A9FAFC632}"/>
          </ac:spMkLst>
        </pc:spChg>
        <pc:spChg chg="add mod">
          <ac:chgData name="R Chidambaranathan" userId="d8753fa3-60dd-499b-afbc-eca9bcd2f938" providerId="ADAL" clId="{6F4E88CB-F2A7-4671-BD91-A51D2CFE04CE}" dt="2022-05-27T07:36:33.816" v="4250" actId="2085"/>
          <ac:spMkLst>
            <pc:docMk/>
            <pc:sldMk cId="227583487" sldId="349"/>
            <ac:spMk id="5" creationId="{C1E65E7E-01CA-4A74-A6E2-A8D50E92EE3F}"/>
          </ac:spMkLst>
        </pc:spChg>
        <pc:spChg chg="add mod">
          <ac:chgData name="R Chidambaranathan" userId="d8753fa3-60dd-499b-afbc-eca9bcd2f938" providerId="ADAL" clId="{6F4E88CB-F2A7-4671-BD91-A51D2CFE04CE}" dt="2022-05-27T07:36:30.013" v="4249" actId="2085"/>
          <ac:spMkLst>
            <pc:docMk/>
            <pc:sldMk cId="227583487" sldId="349"/>
            <ac:spMk id="7" creationId="{EE09C226-FF00-4FE1-8C40-DD1441138885}"/>
          </ac:spMkLst>
        </pc:spChg>
        <pc:spChg chg="add mod">
          <ac:chgData name="R Chidambaranathan" userId="d8753fa3-60dd-499b-afbc-eca9bcd2f938" providerId="ADAL" clId="{6F4E88CB-F2A7-4671-BD91-A51D2CFE04CE}" dt="2022-05-27T07:42:55.257" v="4276" actId="164"/>
          <ac:spMkLst>
            <pc:docMk/>
            <pc:sldMk cId="227583487" sldId="349"/>
            <ac:spMk id="8" creationId="{EE5DEF2D-F0C2-4A9A-865E-FD6DF515F55B}"/>
          </ac:spMkLst>
        </pc:spChg>
        <pc:spChg chg="add mod">
          <ac:chgData name="R Chidambaranathan" userId="d8753fa3-60dd-499b-afbc-eca9bcd2f938" providerId="ADAL" clId="{6F4E88CB-F2A7-4671-BD91-A51D2CFE04CE}" dt="2022-05-27T07:36:30.013" v="4249" actId="2085"/>
          <ac:spMkLst>
            <pc:docMk/>
            <pc:sldMk cId="227583487" sldId="349"/>
            <ac:spMk id="10" creationId="{96602688-F9C2-44AF-B507-44073E22F3BF}"/>
          </ac:spMkLst>
        </pc:spChg>
        <pc:spChg chg="del">
          <ac:chgData name="R Chidambaranathan" userId="d8753fa3-60dd-499b-afbc-eca9bcd2f938" providerId="ADAL" clId="{6F4E88CB-F2A7-4671-BD91-A51D2CFE04CE}" dt="2022-05-27T07:02:08.783" v="4204" actId="478"/>
          <ac:spMkLst>
            <pc:docMk/>
            <pc:sldMk cId="227583487" sldId="349"/>
            <ac:spMk id="12" creationId="{50853FD2-D59C-4670-BA81-B39375B80F82}"/>
          </ac:spMkLst>
        </pc:spChg>
        <pc:spChg chg="add mod">
          <ac:chgData name="R Chidambaranathan" userId="d8753fa3-60dd-499b-afbc-eca9bcd2f938" providerId="ADAL" clId="{6F4E88CB-F2A7-4671-BD91-A51D2CFE04CE}" dt="2022-05-27T07:42:59.088" v="4277" actId="164"/>
          <ac:spMkLst>
            <pc:docMk/>
            <pc:sldMk cId="227583487" sldId="349"/>
            <ac:spMk id="17" creationId="{A87051AC-0877-47BE-B950-9E21ADE210BD}"/>
          </ac:spMkLst>
        </pc:spChg>
        <pc:spChg chg="add mod">
          <ac:chgData name="R Chidambaranathan" userId="d8753fa3-60dd-499b-afbc-eca9bcd2f938" providerId="ADAL" clId="{6F4E88CB-F2A7-4671-BD91-A51D2CFE04CE}" dt="2022-05-27T07:45:49.455" v="4321" actId="164"/>
          <ac:spMkLst>
            <pc:docMk/>
            <pc:sldMk cId="227583487" sldId="349"/>
            <ac:spMk id="18" creationId="{C42A6618-C762-4FD8-98AE-74C189430894}"/>
          </ac:spMkLst>
        </pc:spChg>
        <pc:spChg chg="add mod">
          <ac:chgData name="R Chidambaranathan" userId="d8753fa3-60dd-499b-afbc-eca9bcd2f938" providerId="ADAL" clId="{6F4E88CB-F2A7-4671-BD91-A51D2CFE04CE}" dt="2022-05-27T07:45:56.993" v="4322" actId="164"/>
          <ac:spMkLst>
            <pc:docMk/>
            <pc:sldMk cId="227583487" sldId="349"/>
            <ac:spMk id="24" creationId="{C1EA40C7-4B25-4154-89D5-D56460248256}"/>
          </ac:spMkLst>
        </pc:spChg>
        <pc:grpChg chg="add mod">
          <ac:chgData name="R Chidambaranathan" userId="d8753fa3-60dd-499b-afbc-eca9bcd2f938" providerId="ADAL" clId="{6F4E88CB-F2A7-4671-BD91-A51D2CFE04CE}" dt="2022-05-27T07:42:55.257" v="4276" actId="164"/>
          <ac:grpSpMkLst>
            <pc:docMk/>
            <pc:sldMk cId="227583487" sldId="349"/>
            <ac:grpSpMk id="9" creationId="{4E576D5B-E19D-4E1F-83E7-983B37A2EEB4}"/>
          </ac:grpSpMkLst>
        </pc:grpChg>
        <pc:grpChg chg="add mod">
          <ac:chgData name="R Chidambaranathan" userId="d8753fa3-60dd-499b-afbc-eca9bcd2f938" providerId="ADAL" clId="{6F4E88CB-F2A7-4671-BD91-A51D2CFE04CE}" dt="2022-05-27T07:42:59.088" v="4277" actId="164"/>
          <ac:grpSpMkLst>
            <pc:docMk/>
            <pc:sldMk cId="227583487" sldId="349"/>
            <ac:grpSpMk id="16" creationId="{C9D20A94-CCE8-46B5-B98F-63920F556E5F}"/>
          </ac:grpSpMkLst>
        </pc:grpChg>
        <pc:grpChg chg="add mod">
          <ac:chgData name="R Chidambaranathan" userId="d8753fa3-60dd-499b-afbc-eca9bcd2f938" providerId="ADAL" clId="{6F4E88CB-F2A7-4671-BD91-A51D2CFE04CE}" dt="2022-05-27T07:45:49.455" v="4321" actId="164"/>
          <ac:grpSpMkLst>
            <pc:docMk/>
            <pc:sldMk cId="227583487" sldId="349"/>
            <ac:grpSpMk id="19" creationId="{4E856B0A-2DA4-40B7-B3FB-8026924C2D2D}"/>
          </ac:grpSpMkLst>
        </pc:grpChg>
        <pc:grpChg chg="add mod">
          <ac:chgData name="R Chidambaranathan" userId="d8753fa3-60dd-499b-afbc-eca9bcd2f938" providerId="ADAL" clId="{6F4E88CB-F2A7-4671-BD91-A51D2CFE04CE}" dt="2022-05-27T07:45:56.993" v="4322" actId="164"/>
          <ac:grpSpMkLst>
            <pc:docMk/>
            <pc:sldMk cId="227583487" sldId="349"/>
            <ac:grpSpMk id="20" creationId="{43F24160-C0B7-4F94-9AC3-2F860C799B50}"/>
          </ac:grpSpMkLst>
        </pc:grpChg>
        <pc:graphicFrameChg chg="del">
          <ac:chgData name="R Chidambaranathan" userId="d8753fa3-60dd-499b-afbc-eca9bcd2f938" providerId="ADAL" clId="{6F4E88CB-F2A7-4671-BD91-A51D2CFE04CE}" dt="2022-05-27T07:01:18.714" v="4201" actId="478"/>
          <ac:graphicFrameMkLst>
            <pc:docMk/>
            <pc:sldMk cId="227583487" sldId="349"/>
            <ac:graphicFrameMk id="6" creationId="{464FFEC3-5839-4BCB-8B02-17795EBABD49}"/>
          </ac:graphicFrameMkLst>
        </pc:graphicFrameChg>
        <pc:picChg chg="del">
          <ac:chgData name="R Chidambaranathan" userId="d8753fa3-60dd-499b-afbc-eca9bcd2f938" providerId="ADAL" clId="{6F4E88CB-F2A7-4671-BD91-A51D2CFE04CE}" dt="2022-05-27T07:01:20.994" v="4202" actId="478"/>
          <ac:picMkLst>
            <pc:docMk/>
            <pc:sldMk cId="227583487" sldId="349"/>
            <ac:picMk id="11" creationId="{B6AA1490-65D6-4EDE-AEF9-2477B194AF33}"/>
          </ac:picMkLst>
        </pc:picChg>
        <pc:picChg chg="add del mod">
          <ac:chgData name="R Chidambaranathan" userId="d8753fa3-60dd-499b-afbc-eca9bcd2f938" providerId="ADAL" clId="{6F4E88CB-F2A7-4671-BD91-A51D2CFE04CE}" dt="2022-05-27T07:41:14.769" v="4254"/>
          <ac:picMkLst>
            <pc:docMk/>
            <pc:sldMk cId="227583487" sldId="349"/>
            <ac:picMk id="13" creationId="{0CCA8F40-1D6A-474C-A875-B07BF70A6F0C}"/>
          </ac:picMkLst>
        </pc:picChg>
        <pc:picChg chg="add del mod">
          <ac:chgData name="R Chidambaranathan" userId="d8753fa3-60dd-499b-afbc-eca9bcd2f938" providerId="ADAL" clId="{6F4E88CB-F2A7-4671-BD91-A51D2CFE04CE}" dt="2022-05-27T07:41:36.283" v="4260" actId="478"/>
          <ac:picMkLst>
            <pc:docMk/>
            <pc:sldMk cId="227583487" sldId="349"/>
            <ac:picMk id="14" creationId="{C19279B1-3244-42BE-B5D7-991FCA1E52EA}"/>
          </ac:picMkLst>
        </pc:picChg>
        <pc:picChg chg="add mod">
          <ac:chgData name="R Chidambaranathan" userId="d8753fa3-60dd-499b-afbc-eca9bcd2f938" providerId="ADAL" clId="{6F4E88CB-F2A7-4671-BD91-A51D2CFE04CE}" dt="2022-05-27T07:42:59.088" v="4277" actId="164"/>
          <ac:picMkLst>
            <pc:docMk/>
            <pc:sldMk cId="227583487" sldId="349"/>
            <ac:picMk id="15" creationId="{7DD9F5A7-6281-4E0E-B4BB-2F20E399163D}"/>
          </ac:picMkLst>
        </pc:picChg>
        <pc:picChg chg="add mod">
          <ac:chgData name="R Chidambaranathan" userId="d8753fa3-60dd-499b-afbc-eca9bcd2f938" providerId="ADAL" clId="{6F4E88CB-F2A7-4671-BD91-A51D2CFE04CE}" dt="2022-05-27T07:45:56.993" v="4322" actId="164"/>
          <ac:picMkLst>
            <pc:docMk/>
            <pc:sldMk cId="227583487" sldId="349"/>
            <ac:picMk id="22" creationId="{4B3BB3E7-57FD-46A0-AFC3-4BC3ABA8F571}"/>
          </ac:picMkLst>
        </pc:picChg>
        <pc:picChg chg="add del mod">
          <ac:chgData name="R Chidambaranathan" userId="d8753fa3-60dd-499b-afbc-eca9bcd2f938" providerId="ADAL" clId="{6F4E88CB-F2A7-4671-BD91-A51D2CFE04CE}" dt="2022-05-27T07:41:39.255" v="4261" actId="478"/>
          <ac:picMkLst>
            <pc:docMk/>
            <pc:sldMk cId="227583487" sldId="349"/>
            <ac:picMk id="1026" creationId="{1C2476B2-51B5-457C-ADCE-181C2BC3FD82}"/>
          </ac:picMkLst>
        </pc:picChg>
        <pc:picChg chg="add mod">
          <ac:chgData name="R Chidambaranathan" userId="d8753fa3-60dd-499b-afbc-eca9bcd2f938" providerId="ADAL" clId="{6F4E88CB-F2A7-4671-BD91-A51D2CFE04CE}" dt="2022-05-27T07:42:55.257" v="4276" actId="164"/>
          <ac:picMkLst>
            <pc:docMk/>
            <pc:sldMk cId="227583487" sldId="349"/>
            <ac:picMk id="1028" creationId="{44B3AFB7-49EF-4AEF-AA3E-84129BDF46C0}"/>
          </ac:picMkLst>
        </pc:picChg>
        <pc:picChg chg="add mod">
          <ac:chgData name="R Chidambaranathan" userId="d8753fa3-60dd-499b-afbc-eca9bcd2f938" providerId="ADAL" clId="{6F4E88CB-F2A7-4671-BD91-A51D2CFE04CE}" dt="2022-05-27T07:43:57.889" v="4287" actId="1076"/>
          <ac:picMkLst>
            <pc:docMk/>
            <pc:sldMk cId="227583487" sldId="349"/>
            <ac:picMk id="1030" creationId="{205B7EF7-9B42-495B-9827-59E14F62C735}"/>
          </ac:picMkLst>
        </pc:picChg>
        <pc:picChg chg="add mod">
          <ac:chgData name="R Chidambaranathan" userId="d8753fa3-60dd-499b-afbc-eca9bcd2f938" providerId="ADAL" clId="{6F4E88CB-F2A7-4671-BD91-A51D2CFE04CE}" dt="2022-05-27T07:45:49.455" v="4321" actId="164"/>
          <ac:picMkLst>
            <pc:docMk/>
            <pc:sldMk cId="227583487" sldId="349"/>
            <ac:picMk id="1032" creationId="{1A64C518-D03F-4139-9BCA-C002EF4019F1}"/>
          </ac:picMkLst>
        </pc:picChg>
      </pc:sldChg>
    </pc:docChg>
  </pc:docChgLst>
  <pc:docChgLst>
    <pc:chgData name="R Chidambaranathan" userId="d8753fa3-60dd-499b-afbc-eca9bcd2f938" providerId="ADAL" clId="{5F64167E-46DD-46C3-BDE1-F09082354C4E}"/>
    <pc:docChg chg="undo redo custSel addSld delSld modSld">
      <pc:chgData name="R Chidambaranathan" userId="d8753fa3-60dd-499b-afbc-eca9bcd2f938" providerId="ADAL" clId="{5F64167E-46DD-46C3-BDE1-F09082354C4E}" dt="2022-05-24T06:58:47.409" v="3272" actId="164"/>
      <pc:docMkLst>
        <pc:docMk/>
      </pc:docMkLst>
      <pc:sldChg chg="modSp mod modClrScheme chgLayout">
        <pc:chgData name="R Chidambaranathan" userId="d8753fa3-60dd-499b-afbc-eca9bcd2f938" providerId="ADAL" clId="{5F64167E-46DD-46C3-BDE1-F09082354C4E}" dt="2022-05-24T03:14:38.994" v="2290" actId="700"/>
        <pc:sldMkLst>
          <pc:docMk/>
          <pc:sldMk cId="0" sldId="259"/>
        </pc:sldMkLst>
        <pc:spChg chg="mod ord">
          <ac:chgData name="R Chidambaranathan" userId="d8753fa3-60dd-499b-afbc-eca9bcd2f938" providerId="ADAL" clId="{5F64167E-46DD-46C3-BDE1-F09082354C4E}" dt="2022-05-24T03:14:38.994" v="2290" actId="700"/>
          <ac:spMkLst>
            <pc:docMk/>
            <pc:sldMk cId="0" sldId="259"/>
            <ac:spMk id="67" creationId="{00000000-0000-0000-0000-000000000000}"/>
          </ac:spMkLst>
        </pc:spChg>
        <pc:spChg chg="mod ord">
          <ac:chgData name="R Chidambaranathan" userId="d8753fa3-60dd-499b-afbc-eca9bcd2f938" providerId="ADAL" clId="{5F64167E-46DD-46C3-BDE1-F09082354C4E}" dt="2022-05-24T03:14:38.994" v="2290" actId="700"/>
          <ac:spMkLst>
            <pc:docMk/>
            <pc:sldMk cId="0" sldId="259"/>
            <ac:spMk id="68" creationId="{00000000-0000-0000-0000-000000000000}"/>
          </ac:spMkLst>
        </pc:spChg>
      </pc:sldChg>
      <pc:sldChg chg="modSp">
        <pc:chgData name="R Chidambaranathan" userId="d8753fa3-60dd-499b-afbc-eca9bcd2f938" providerId="ADAL" clId="{5F64167E-46DD-46C3-BDE1-F09082354C4E}" dt="2022-05-23T14:11:28.547" v="2152" actId="122"/>
        <pc:sldMkLst>
          <pc:docMk/>
          <pc:sldMk cId="607599789" sldId="292"/>
        </pc:sldMkLst>
        <pc:graphicFrameChg chg="mod">
          <ac:chgData name="R Chidambaranathan" userId="d8753fa3-60dd-499b-afbc-eca9bcd2f938" providerId="ADAL" clId="{5F64167E-46DD-46C3-BDE1-F09082354C4E}" dt="2022-05-23T14:11:28.547" v="2152" actId="122"/>
          <ac:graphicFrameMkLst>
            <pc:docMk/>
            <pc:sldMk cId="607599789" sldId="292"/>
            <ac:graphicFrameMk id="8" creationId="{9BAE10EB-0A4D-4466-9D8C-E90AA121F7D7}"/>
          </ac:graphicFrameMkLst>
        </pc:graphicFrameChg>
      </pc:sldChg>
      <pc:sldChg chg="addSp modSp mod modAnim">
        <pc:chgData name="R Chidambaranathan" userId="d8753fa3-60dd-499b-afbc-eca9bcd2f938" providerId="ADAL" clId="{5F64167E-46DD-46C3-BDE1-F09082354C4E}" dt="2022-05-23T04:42:20.793" v="951" actId="2085"/>
        <pc:sldMkLst>
          <pc:docMk/>
          <pc:sldMk cId="1052238218" sldId="307"/>
        </pc:sldMkLst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4" creationId="{7457A47E-33D0-43A1-82EB-60F38B4EC68C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5" creationId="{7537FE0A-E3D9-461E-8E27-9A208F91B914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6" creationId="{380E7F1F-FA89-49AB-8517-7E9B66D017C6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7" creationId="{6588208A-F686-4E1A-96B8-EAF21FD248CD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8" creationId="{9B4087B1-1B65-444C-8CD5-60EA4B484DC5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9" creationId="{60B061BE-5D39-42BB-BC95-3629282E4297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12" creationId="{CB888238-E760-433C-8586-E15AEA1D72E0}"/>
          </ac:spMkLst>
        </pc:spChg>
        <pc:spChg chg="mod">
          <ac:chgData name="R Chidambaranathan" userId="d8753fa3-60dd-499b-afbc-eca9bcd2f938" providerId="ADAL" clId="{5F64167E-46DD-46C3-BDE1-F09082354C4E}" dt="2022-05-23T04:42:20.793" v="951" actId="2085"/>
          <ac:spMkLst>
            <pc:docMk/>
            <pc:sldMk cId="1052238218" sldId="307"/>
            <ac:spMk id="13" creationId="{BEA8B1C9-38EE-4569-91EA-273E9AB1DF55}"/>
          </ac:spMkLst>
        </pc:spChg>
        <pc:spChg chg="mod">
          <ac:chgData name="R Chidambaranathan" userId="d8753fa3-60dd-499b-afbc-eca9bcd2f938" providerId="ADAL" clId="{5F64167E-46DD-46C3-BDE1-F09082354C4E}" dt="2022-05-23T02:44:42.624" v="548" actId="207"/>
          <ac:spMkLst>
            <pc:docMk/>
            <pc:sldMk cId="1052238218" sldId="307"/>
            <ac:spMk id="14" creationId="{94C9104F-65F2-4349-A3CA-4C9D2F6EAA59}"/>
          </ac:spMkLst>
        </pc:spChg>
        <pc:spChg chg="mod">
          <ac:chgData name="R Chidambaranathan" userId="d8753fa3-60dd-499b-afbc-eca9bcd2f938" providerId="ADAL" clId="{5F64167E-46DD-46C3-BDE1-F09082354C4E}" dt="2022-05-23T02:44:21.361" v="544" actId="207"/>
          <ac:spMkLst>
            <pc:docMk/>
            <pc:sldMk cId="1052238218" sldId="307"/>
            <ac:spMk id="15" creationId="{C1B1216A-E4E4-4CF5-A8F7-7F41D134ABA4}"/>
          </ac:spMkLst>
        </pc:spChg>
        <pc:spChg chg="mod">
          <ac:chgData name="R Chidambaranathan" userId="d8753fa3-60dd-499b-afbc-eca9bcd2f938" providerId="ADAL" clId="{5F64167E-46DD-46C3-BDE1-F09082354C4E}" dt="2022-05-23T02:44:24.718" v="545" actId="207"/>
          <ac:spMkLst>
            <pc:docMk/>
            <pc:sldMk cId="1052238218" sldId="307"/>
            <ac:spMk id="16" creationId="{DE2163E1-995C-4A4C-9FE8-7175334D1231}"/>
          </ac:spMkLst>
        </pc:spChg>
        <pc:spChg chg="mod">
          <ac:chgData name="R Chidambaranathan" userId="d8753fa3-60dd-499b-afbc-eca9bcd2f938" providerId="ADAL" clId="{5F64167E-46DD-46C3-BDE1-F09082354C4E}" dt="2022-05-23T02:44:48.848" v="550" actId="207"/>
          <ac:spMkLst>
            <pc:docMk/>
            <pc:sldMk cId="1052238218" sldId="307"/>
            <ac:spMk id="17" creationId="{EBF3422E-9C9C-48A5-9E66-EB6D03EF76EB}"/>
          </ac:spMkLst>
        </pc:spChg>
        <pc:spChg chg="mod">
          <ac:chgData name="R Chidambaranathan" userId="d8753fa3-60dd-499b-afbc-eca9bcd2f938" providerId="ADAL" clId="{5F64167E-46DD-46C3-BDE1-F09082354C4E}" dt="2022-05-23T02:44:46" v="549" actId="207"/>
          <ac:spMkLst>
            <pc:docMk/>
            <pc:sldMk cId="1052238218" sldId="307"/>
            <ac:spMk id="18" creationId="{405185C4-2CAC-4F38-840C-6128AF9AA0D0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19" creationId="{8F8EA8D3-FF69-4E89-9800-2A5EFA8EA122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20" creationId="{C343848C-1802-43D4-B5C0-1ED0EEDFF9F0}"/>
          </ac:spMkLst>
        </pc:spChg>
        <pc:spChg chg="mod">
          <ac:chgData name="R Chidambaranathan" userId="d8753fa3-60dd-499b-afbc-eca9bcd2f938" providerId="ADAL" clId="{5F64167E-46DD-46C3-BDE1-F09082354C4E}" dt="2022-05-23T02:44:01.105" v="543" actId="1076"/>
          <ac:spMkLst>
            <pc:docMk/>
            <pc:sldMk cId="1052238218" sldId="307"/>
            <ac:spMk id="31" creationId="{79DBA49A-AA9F-4405-B86F-188B7A61ADD7}"/>
          </ac:spMkLst>
        </pc:spChg>
        <pc:spChg chg="mod">
          <ac:chgData name="R Chidambaranathan" userId="d8753fa3-60dd-499b-afbc-eca9bcd2f938" providerId="ADAL" clId="{5F64167E-46DD-46C3-BDE1-F09082354C4E}" dt="2022-05-23T03:06:32.217" v="554" actId="207"/>
          <ac:spMkLst>
            <pc:docMk/>
            <pc:sldMk cId="1052238218" sldId="307"/>
            <ac:spMk id="32" creationId="{81078F92-3ECB-48A7-9D90-4905FC13ED10}"/>
          </ac:spMkLst>
        </pc:spChg>
        <pc:graphicFrameChg chg="mod">
          <ac:chgData name="R Chidambaranathan" userId="d8753fa3-60dd-499b-afbc-eca9bcd2f938" providerId="ADAL" clId="{5F64167E-46DD-46C3-BDE1-F09082354C4E}" dt="2022-05-23T02:44:01.105" v="543" actId="1076"/>
          <ac:graphicFrameMkLst>
            <pc:docMk/>
            <pc:sldMk cId="1052238218" sldId="307"/>
            <ac:graphicFrameMk id="35" creationId="{BE71DEE6-9C47-41CD-9A49-6DED368D2491}"/>
          </ac:graphicFrameMkLst>
        </pc:graphicFrameChg>
        <pc:cxnChg chg="mod">
          <ac:chgData name="R Chidambaranathan" userId="d8753fa3-60dd-499b-afbc-eca9bcd2f938" providerId="ADAL" clId="{5F64167E-46DD-46C3-BDE1-F09082354C4E}" dt="2022-05-23T02:44:01.105" v="543" actId="1076"/>
          <ac:cxnSpMkLst>
            <pc:docMk/>
            <pc:sldMk cId="1052238218" sldId="307"/>
            <ac:cxnSpMk id="11" creationId="{FC6710B5-9396-43C3-992B-F3EB0304ED06}"/>
          </ac:cxnSpMkLst>
        </pc:cxnChg>
        <pc:cxnChg chg="add mod">
          <ac:chgData name="R Chidambaranathan" userId="d8753fa3-60dd-499b-afbc-eca9bcd2f938" providerId="ADAL" clId="{5F64167E-46DD-46C3-BDE1-F09082354C4E}" dt="2022-05-23T03:04:23.398" v="552" actId="1076"/>
          <ac:cxnSpMkLst>
            <pc:docMk/>
            <pc:sldMk cId="1052238218" sldId="307"/>
            <ac:cxnSpMk id="24" creationId="{8A40B7F4-B69E-4A1D-8E03-18DE72E9622F}"/>
          </ac:cxnSpMkLst>
        </pc:cxnChg>
        <pc:cxnChg chg="mod">
          <ac:chgData name="R Chidambaranathan" userId="d8753fa3-60dd-499b-afbc-eca9bcd2f938" providerId="ADAL" clId="{5F64167E-46DD-46C3-BDE1-F09082354C4E}" dt="2022-05-23T02:44:01.105" v="543" actId="1076"/>
          <ac:cxnSpMkLst>
            <pc:docMk/>
            <pc:sldMk cId="1052238218" sldId="307"/>
            <ac:cxnSpMk id="26" creationId="{E060B6BD-FDBC-4143-A25A-5E8840C41F32}"/>
          </ac:cxnSpMkLst>
        </pc:cxnChg>
      </pc:sldChg>
      <pc:sldChg chg="addSp delSp modSp mod modAnim">
        <pc:chgData name="R Chidambaranathan" userId="d8753fa3-60dd-499b-afbc-eca9bcd2f938" providerId="ADAL" clId="{5F64167E-46DD-46C3-BDE1-F09082354C4E}" dt="2022-05-23T04:40:22.343" v="905"/>
        <pc:sldMkLst>
          <pc:docMk/>
          <pc:sldMk cId="1802846623" sldId="308"/>
        </pc:sldMkLst>
        <pc:spChg chg="add del mod">
          <ac:chgData name="R Chidambaranathan" userId="d8753fa3-60dd-499b-afbc-eca9bcd2f938" providerId="ADAL" clId="{5F64167E-46DD-46C3-BDE1-F09082354C4E}" dt="2022-05-23T03:19:37.312" v="593" actId="478"/>
          <ac:spMkLst>
            <pc:docMk/>
            <pc:sldMk cId="1802846623" sldId="308"/>
            <ac:spMk id="2" creationId="{2A522320-AF4F-44CC-A070-657B36BF316D}"/>
          </ac:spMkLst>
        </pc:spChg>
        <pc:spChg chg="add mod">
          <ac:chgData name="R Chidambaranathan" userId="d8753fa3-60dd-499b-afbc-eca9bcd2f938" providerId="ADAL" clId="{5F64167E-46DD-46C3-BDE1-F09082354C4E}" dt="2022-05-23T03:42:17.927" v="678" actId="13822"/>
          <ac:spMkLst>
            <pc:docMk/>
            <pc:sldMk cId="1802846623" sldId="308"/>
            <ac:spMk id="3" creationId="{454231D8-2C70-469B-B7F6-F45C69DCCD80}"/>
          </ac:spMkLst>
        </pc:spChg>
        <pc:spChg chg="mod">
          <ac:chgData name="R Chidambaranathan" userId="d8753fa3-60dd-499b-afbc-eca9bcd2f938" providerId="ADAL" clId="{5F64167E-46DD-46C3-BDE1-F09082354C4E}" dt="2022-05-23T03:11:24.649" v="558" actId="207"/>
          <ac:spMkLst>
            <pc:docMk/>
            <pc:sldMk cId="1802846623" sldId="308"/>
            <ac:spMk id="17" creationId="{F0A5BABD-E107-40FF-9A19-B5430C2E0492}"/>
          </ac:spMkLst>
        </pc:spChg>
        <pc:spChg chg="mod">
          <ac:chgData name="R Chidambaranathan" userId="d8753fa3-60dd-499b-afbc-eca9bcd2f938" providerId="ADAL" clId="{5F64167E-46DD-46C3-BDE1-F09082354C4E}" dt="2022-05-23T03:11:27.481" v="559" actId="207"/>
          <ac:spMkLst>
            <pc:docMk/>
            <pc:sldMk cId="1802846623" sldId="308"/>
            <ac:spMk id="18" creationId="{AE09D1EF-0748-46D9-82FB-50C5C12EC2D5}"/>
          </ac:spMkLst>
        </pc:spChg>
        <pc:spChg chg="mod">
          <ac:chgData name="R Chidambaranathan" userId="d8753fa3-60dd-499b-afbc-eca9bcd2f938" providerId="ADAL" clId="{5F64167E-46DD-46C3-BDE1-F09082354C4E}" dt="2022-05-23T03:11:21.428" v="557" actId="207"/>
          <ac:spMkLst>
            <pc:docMk/>
            <pc:sldMk cId="1802846623" sldId="308"/>
            <ac:spMk id="19" creationId="{D8C07A9E-A283-4165-A053-4C64227CB331}"/>
          </ac:spMkLst>
        </pc:spChg>
        <pc:spChg chg="mod">
          <ac:chgData name="R Chidambaranathan" userId="d8753fa3-60dd-499b-afbc-eca9bcd2f938" providerId="ADAL" clId="{5F64167E-46DD-46C3-BDE1-F09082354C4E}" dt="2022-05-23T03:11:38.904" v="562" actId="207"/>
          <ac:spMkLst>
            <pc:docMk/>
            <pc:sldMk cId="1802846623" sldId="308"/>
            <ac:spMk id="27" creationId="{F49A0D23-98B0-4027-912B-E9EED14F7C19}"/>
          </ac:spMkLst>
        </pc:spChg>
        <pc:spChg chg="mod">
          <ac:chgData name="R Chidambaranathan" userId="d8753fa3-60dd-499b-afbc-eca9bcd2f938" providerId="ADAL" clId="{5F64167E-46DD-46C3-BDE1-F09082354C4E}" dt="2022-05-23T03:11:09.006" v="556" actId="1076"/>
          <ac:spMkLst>
            <pc:docMk/>
            <pc:sldMk cId="1802846623" sldId="308"/>
            <ac:spMk id="28" creationId="{FF406FC1-EB35-4B18-A3F6-7B6D72C37F36}"/>
          </ac:spMkLst>
        </pc:spChg>
        <pc:spChg chg="mod">
          <ac:chgData name="R Chidambaranathan" userId="d8753fa3-60dd-499b-afbc-eca9bcd2f938" providerId="ADAL" clId="{5F64167E-46DD-46C3-BDE1-F09082354C4E}" dt="2022-05-23T03:11:42.150" v="563" actId="207"/>
          <ac:spMkLst>
            <pc:docMk/>
            <pc:sldMk cId="1802846623" sldId="308"/>
            <ac:spMk id="29" creationId="{15DDD6B4-E695-40E4-9D42-D16881E0A4E6}"/>
          </ac:spMkLst>
        </pc:spChg>
        <pc:spChg chg="mod">
          <ac:chgData name="R Chidambaranathan" userId="d8753fa3-60dd-499b-afbc-eca9bcd2f938" providerId="ADAL" clId="{5F64167E-46DD-46C3-BDE1-F09082354C4E}" dt="2022-05-23T03:11:09.006" v="556" actId="1076"/>
          <ac:spMkLst>
            <pc:docMk/>
            <pc:sldMk cId="1802846623" sldId="308"/>
            <ac:spMk id="31" creationId="{B0F53B85-14A0-4830-91CC-48CF50D6800E}"/>
          </ac:spMkLst>
        </pc:spChg>
        <pc:spChg chg="mod">
          <ac:chgData name="R Chidambaranathan" userId="d8753fa3-60dd-499b-afbc-eca9bcd2f938" providerId="ADAL" clId="{5F64167E-46DD-46C3-BDE1-F09082354C4E}" dt="2022-05-23T03:11:09.006" v="556" actId="1076"/>
          <ac:spMkLst>
            <pc:docMk/>
            <pc:sldMk cId="1802846623" sldId="308"/>
            <ac:spMk id="32" creationId="{E061ACB9-FD8E-4218-B673-6682B17378B3}"/>
          </ac:spMkLst>
        </pc:spChg>
        <pc:spChg chg="add mod">
          <ac:chgData name="R Chidambaranathan" userId="d8753fa3-60dd-499b-afbc-eca9bcd2f938" providerId="ADAL" clId="{5F64167E-46DD-46C3-BDE1-F09082354C4E}" dt="2022-05-23T03:45:46.102" v="753" actId="1035"/>
          <ac:spMkLst>
            <pc:docMk/>
            <pc:sldMk cId="1802846623" sldId="308"/>
            <ac:spMk id="33" creationId="{E9F25868-B86A-4F18-9E1A-4353C86FB372}"/>
          </ac:spMkLst>
        </pc:spChg>
        <pc:grpChg chg="mod">
          <ac:chgData name="R Chidambaranathan" userId="d8753fa3-60dd-499b-afbc-eca9bcd2f938" providerId="ADAL" clId="{5F64167E-46DD-46C3-BDE1-F09082354C4E}" dt="2022-05-23T03:11:09.006" v="556" actId="1076"/>
          <ac:grpSpMkLst>
            <pc:docMk/>
            <pc:sldMk cId="1802846623" sldId="308"/>
            <ac:grpSpMk id="24" creationId="{082AA2BB-670B-4F36-9F48-FD37C08450CA}"/>
          </ac:grpSpMkLst>
        </pc:grpChg>
        <pc:grpChg chg="mod">
          <ac:chgData name="R Chidambaranathan" userId="d8753fa3-60dd-499b-afbc-eca9bcd2f938" providerId="ADAL" clId="{5F64167E-46DD-46C3-BDE1-F09082354C4E}" dt="2022-05-23T03:11:09.006" v="556" actId="1076"/>
          <ac:grpSpMkLst>
            <pc:docMk/>
            <pc:sldMk cId="1802846623" sldId="308"/>
            <ac:grpSpMk id="30" creationId="{D6DB677E-68AA-4F20-A367-9DB87F5561B2}"/>
          </ac:grpSpMkLst>
        </pc:grpChg>
        <pc:cxnChg chg="add mod">
          <ac:chgData name="R Chidambaranathan" userId="d8753fa3-60dd-499b-afbc-eca9bcd2f938" providerId="ADAL" clId="{5F64167E-46DD-46C3-BDE1-F09082354C4E}" dt="2022-05-23T04:30:27.696" v="902" actId="693"/>
          <ac:cxnSpMkLst>
            <pc:docMk/>
            <pc:sldMk cId="1802846623" sldId="308"/>
            <ac:cxnSpMk id="5" creationId="{9C53B8CE-387C-4209-A818-1CBF47AF74D9}"/>
          </ac:cxnSpMkLst>
        </pc:cxnChg>
      </pc:sldChg>
      <pc:sldChg chg="addSp delSp modSp new mod delAnim modAnim">
        <pc:chgData name="R Chidambaranathan" userId="d8753fa3-60dd-499b-afbc-eca9bcd2f938" providerId="ADAL" clId="{5F64167E-46DD-46C3-BDE1-F09082354C4E}" dt="2022-05-23T02:30:27.140" v="522" actId="14100"/>
        <pc:sldMkLst>
          <pc:docMk/>
          <pc:sldMk cId="3284944047" sldId="309"/>
        </pc:sldMkLst>
        <pc:spChg chg="mod">
          <ac:chgData name="R Chidambaranathan" userId="d8753fa3-60dd-499b-afbc-eca9bcd2f938" providerId="ADAL" clId="{5F64167E-46DD-46C3-BDE1-F09082354C4E}" dt="2022-05-23T01:48:29.442" v="26" actId="20577"/>
          <ac:spMkLst>
            <pc:docMk/>
            <pc:sldMk cId="3284944047" sldId="309"/>
            <ac:spMk id="2" creationId="{0F2927B7-51A6-4815-964D-845BD883AA49}"/>
          </ac:spMkLst>
        </pc:spChg>
        <pc:spChg chg="add mod">
          <ac:chgData name="R Chidambaranathan" userId="d8753fa3-60dd-499b-afbc-eca9bcd2f938" providerId="ADAL" clId="{5F64167E-46DD-46C3-BDE1-F09082354C4E}" dt="2022-05-23T02:30:27.140" v="522" actId="14100"/>
          <ac:spMkLst>
            <pc:docMk/>
            <pc:sldMk cId="3284944047" sldId="309"/>
            <ac:spMk id="3" creationId="{A9DCA381-6BA6-45AC-BEF0-2133DB466F9C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4" creationId="{5BEF1610-AE58-4715-87CD-2F71595FBBD9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5" creationId="{8919DC28-791A-4F50-9EF7-424F816B4F60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6" creationId="{560FEEAF-A84B-4E9C-B5CD-A924D0AD88DC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7" creationId="{1E5B4E86-3679-4E8B-B012-1E5ACC3F5142}"/>
          </ac:spMkLst>
        </pc:spChg>
        <pc:spChg chg="add mod">
          <ac:chgData name="R Chidambaranathan" userId="d8753fa3-60dd-499b-afbc-eca9bcd2f938" providerId="ADAL" clId="{5F64167E-46DD-46C3-BDE1-F09082354C4E}" dt="2022-05-23T02:03:32.656" v="276" actId="164"/>
          <ac:spMkLst>
            <pc:docMk/>
            <pc:sldMk cId="3284944047" sldId="309"/>
            <ac:spMk id="8" creationId="{402FF70C-F7F8-4880-B8E3-0ED84C659A6C}"/>
          </ac:spMkLst>
        </pc:spChg>
        <pc:spChg chg="add mod">
          <ac:chgData name="R Chidambaranathan" userId="d8753fa3-60dd-499b-afbc-eca9bcd2f938" providerId="ADAL" clId="{5F64167E-46DD-46C3-BDE1-F09082354C4E}" dt="2022-05-23T02:04:24.815" v="307" actId="20577"/>
          <ac:spMkLst>
            <pc:docMk/>
            <pc:sldMk cId="3284944047" sldId="309"/>
            <ac:spMk id="9" creationId="{CD0813BA-6989-42DC-B561-F3BF794CEFAA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11" creationId="{50BD6C5A-DB59-4458-A5DA-F1D5C61B38E1}"/>
          </ac:spMkLst>
        </pc:spChg>
        <pc:spChg chg="add del mod">
          <ac:chgData name="R Chidambaranathan" userId="d8753fa3-60dd-499b-afbc-eca9bcd2f938" providerId="ADAL" clId="{5F64167E-46DD-46C3-BDE1-F09082354C4E}" dt="2022-05-23T02:03:08.067" v="271" actId="478"/>
          <ac:spMkLst>
            <pc:docMk/>
            <pc:sldMk cId="3284944047" sldId="309"/>
            <ac:spMk id="12" creationId="{A21FA200-4A23-412A-AD49-5E8F435999A9}"/>
          </ac:spMkLst>
        </pc:spChg>
        <pc:spChg chg="add del mod">
          <ac:chgData name="R Chidambaranathan" userId="d8753fa3-60dd-499b-afbc-eca9bcd2f938" providerId="ADAL" clId="{5F64167E-46DD-46C3-BDE1-F09082354C4E}" dt="2022-05-23T02:03:09.013" v="272" actId="478"/>
          <ac:spMkLst>
            <pc:docMk/>
            <pc:sldMk cId="3284944047" sldId="309"/>
            <ac:spMk id="13" creationId="{98929FB5-7A96-4037-814E-E75A00198CA6}"/>
          </ac:spMkLst>
        </pc:spChg>
        <pc:spChg chg="add del mod">
          <ac:chgData name="R Chidambaranathan" userId="d8753fa3-60dd-499b-afbc-eca9bcd2f938" providerId="ADAL" clId="{5F64167E-46DD-46C3-BDE1-F09082354C4E}" dt="2022-05-23T02:03:06.662" v="270" actId="478"/>
          <ac:spMkLst>
            <pc:docMk/>
            <pc:sldMk cId="3284944047" sldId="309"/>
            <ac:spMk id="14" creationId="{F486C397-3E5C-4D44-8F4F-F214CE600104}"/>
          </ac:spMkLst>
        </pc:spChg>
        <pc:spChg chg="add del mod">
          <ac:chgData name="R Chidambaranathan" userId="d8753fa3-60dd-499b-afbc-eca9bcd2f938" providerId="ADAL" clId="{5F64167E-46DD-46C3-BDE1-F09082354C4E}" dt="2022-05-23T02:12:15.175" v="401" actId="478"/>
          <ac:spMkLst>
            <pc:docMk/>
            <pc:sldMk cId="3284944047" sldId="309"/>
            <ac:spMk id="15" creationId="{A3296D6B-376C-4BC9-9B8A-7FAB0F7DBEE3}"/>
          </ac:spMkLst>
        </pc:spChg>
        <pc:spChg chg="add del mod">
          <ac:chgData name="R Chidambaranathan" userId="d8753fa3-60dd-499b-afbc-eca9bcd2f938" providerId="ADAL" clId="{5F64167E-46DD-46C3-BDE1-F09082354C4E}" dt="2022-05-23T02:03:11.061" v="273" actId="478"/>
          <ac:spMkLst>
            <pc:docMk/>
            <pc:sldMk cId="3284944047" sldId="309"/>
            <ac:spMk id="16" creationId="{BAFB6B32-5B3E-4881-B22B-04D210E12793}"/>
          </ac:spMkLst>
        </pc:spChg>
        <pc:spChg chg="add del mod">
          <ac:chgData name="R Chidambaranathan" userId="d8753fa3-60dd-499b-afbc-eca9bcd2f938" providerId="ADAL" clId="{5F64167E-46DD-46C3-BDE1-F09082354C4E}" dt="2022-05-23T02:03:12.526" v="274" actId="478"/>
          <ac:spMkLst>
            <pc:docMk/>
            <pc:sldMk cId="3284944047" sldId="309"/>
            <ac:spMk id="18" creationId="{B53041C5-C82C-4B20-8AE2-D52F3CB5C5AC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23" creationId="{E0DB4452-4DE9-4DBF-9141-C5715E5FBF8F}"/>
          </ac:spMkLst>
        </pc:spChg>
        <pc:spChg chg="mod">
          <ac:chgData name="R Chidambaranathan" userId="d8753fa3-60dd-499b-afbc-eca9bcd2f938" providerId="ADAL" clId="{5F64167E-46DD-46C3-BDE1-F09082354C4E}" dt="2022-05-23T02:03:49.444" v="280"/>
          <ac:spMkLst>
            <pc:docMk/>
            <pc:sldMk cId="3284944047" sldId="309"/>
            <ac:spMk id="26" creationId="{96F8D11B-329A-4251-B08A-FAF37598F71F}"/>
          </ac:spMkLst>
        </pc:spChg>
        <pc:spChg chg="mod">
          <ac:chgData name="R Chidambaranathan" userId="d8753fa3-60dd-499b-afbc-eca9bcd2f938" providerId="ADAL" clId="{5F64167E-46DD-46C3-BDE1-F09082354C4E}" dt="2022-05-23T02:04:18.385" v="295" actId="20577"/>
          <ac:spMkLst>
            <pc:docMk/>
            <pc:sldMk cId="3284944047" sldId="309"/>
            <ac:spMk id="27" creationId="{AC489E07-A646-43EC-A0FC-9D314F582488}"/>
          </ac:spMkLst>
        </pc:spChg>
        <pc:spChg chg="add del mod">
          <ac:chgData name="R Chidambaranathan" userId="d8753fa3-60dd-499b-afbc-eca9bcd2f938" providerId="ADAL" clId="{5F64167E-46DD-46C3-BDE1-F09082354C4E}" dt="2022-05-23T02:05:14.995" v="333" actId="478"/>
          <ac:spMkLst>
            <pc:docMk/>
            <pc:sldMk cId="3284944047" sldId="309"/>
            <ac:spMk id="28" creationId="{8BF2202B-A5F6-4272-A841-5B98A8C01540}"/>
          </ac:spMkLst>
        </pc:spChg>
        <pc:spChg chg="mod">
          <ac:chgData name="R Chidambaranathan" userId="d8753fa3-60dd-499b-afbc-eca9bcd2f938" providerId="ADAL" clId="{5F64167E-46DD-46C3-BDE1-F09082354C4E}" dt="2022-05-23T02:05:16.605" v="334"/>
          <ac:spMkLst>
            <pc:docMk/>
            <pc:sldMk cId="3284944047" sldId="309"/>
            <ac:spMk id="30" creationId="{D18416FD-4391-4384-9887-7E01E5F92C1D}"/>
          </ac:spMkLst>
        </pc:spChg>
        <pc:spChg chg="mod">
          <ac:chgData name="R Chidambaranathan" userId="d8753fa3-60dd-499b-afbc-eca9bcd2f938" providerId="ADAL" clId="{5F64167E-46DD-46C3-BDE1-F09082354C4E}" dt="2022-05-23T02:05:55.442" v="345" actId="20577"/>
          <ac:spMkLst>
            <pc:docMk/>
            <pc:sldMk cId="3284944047" sldId="309"/>
            <ac:spMk id="31" creationId="{FD4871FC-E740-4AD0-87A2-9090BEDD2ECA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32" creationId="{C0003F4A-DFEB-4640-B2C0-76406D602C8F}"/>
          </ac:spMkLst>
        </pc:spChg>
        <pc:spChg chg="add mod">
          <ac:chgData name="R Chidambaranathan" userId="d8753fa3-60dd-499b-afbc-eca9bcd2f938" providerId="ADAL" clId="{5F64167E-46DD-46C3-BDE1-F09082354C4E}" dt="2022-05-23T02:08:48.774" v="376" actId="1076"/>
          <ac:spMkLst>
            <pc:docMk/>
            <pc:sldMk cId="3284944047" sldId="309"/>
            <ac:spMk id="33" creationId="{5DEF35E8-D914-4A2E-9687-62356C738B1E}"/>
          </ac:spMkLst>
        </pc:spChg>
        <pc:grpChg chg="add mod">
          <ac:chgData name="R Chidambaranathan" userId="d8753fa3-60dd-499b-afbc-eca9bcd2f938" providerId="ADAL" clId="{5F64167E-46DD-46C3-BDE1-F09082354C4E}" dt="2022-05-23T02:08:48.774" v="376" actId="1076"/>
          <ac:grpSpMkLst>
            <pc:docMk/>
            <pc:sldMk cId="3284944047" sldId="309"/>
            <ac:grpSpMk id="24" creationId="{442E19D9-F268-4B59-B71B-A4CE4BCA9EB1}"/>
          </ac:grpSpMkLst>
        </pc:grpChg>
        <pc:grpChg chg="add mod">
          <ac:chgData name="R Chidambaranathan" userId="d8753fa3-60dd-499b-afbc-eca9bcd2f938" providerId="ADAL" clId="{5F64167E-46DD-46C3-BDE1-F09082354C4E}" dt="2022-05-23T02:12:49.995" v="404" actId="1076"/>
          <ac:grpSpMkLst>
            <pc:docMk/>
            <pc:sldMk cId="3284944047" sldId="309"/>
            <ac:grpSpMk id="25" creationId="{07DC6969-7235-4CDF-8F8A-FB696F11CDA3}"/>
          </ac:grpSpMkLst>
        </pc:grpChg>
        <pc:grpChg chg="add mod">
          <ac:chgData name="R Chidambaranathan" userId="d8753fa3-60dd-499b-afbc-eca9bcd2f938" providerId="ADAL" clId="{5F64167E-46DD-46C3-BDE1-F09082354C4E}" dt="2022-05-23T02:08:48.774" v="376" actId="1076"/>
          <ac:grpSpMkLst>
            <pc:docMk/>
            <pc:sldMk cId="3284944047" sldId="309"/>
            <ac:grpSpMk id="29" creationId="{82726D26-6598-4E59-BC2F-D29D6FC8F453}"/>
          </ac:grpSpMkLst>
        </pc:grpChg>
        <pc:cxnChg chg="add mod">
          <ac:chgData name="R Chidambaranathan" userId="d8753fa3-60dd-499b-afbc-eca9bcd2f938" providerId="ADAL" clId="{5F64167E-46DD-46C3-BDE1-F09082354C4E}" dt="2022-05-23T02:08:48.774" v="376" actId="1076"/>
          <ac:cxnSpMkLst>
            <pc:docMk/>
            <pc:sldMk cId="3284944047" sldId="309"/>
            <ac:cxnSpMk id="10" creationId="{478474FD-DAA3-44FC-9D78-206615B297D6}"/>
          </ac:cxnSpMkLst>
        </pc:cxnChg>
        <pc:cxnChg chg="add del mod">
          <ac:chgData name="R Chidambaranathan" userId="d8753fa3-60dd-499b-afbc-eca9bcd2f938" providerId="ADAL" clId="{5F64167E-46DD-46C3-BDE1-F09082354C4E}" dt="2022-05-23T02:12:42.309" v="403" actId="478"/>
          <ac:cxnSpMkLst>
            <pc:docMk/>
            <pc:sldMk cId="3284944047" sldId="309"/>
            <ac:cxnSpMk id="17" creationId="{4F957A5C-295D-4B75-B3A3-66C6ED6F04EC}"/>
          </ac:cxnSpMkLst>
        </pc:cxnChg>
        <pc:cxnChg chg="add mod">
          <ac:chgData name="R Chidambaranathan" userId="d8753fa3-60dd-499b-afbc-eca9bcd2f938" providerId="ADAL" clId="{5F64167E-46DD-46C3-BDE1-F09082354C4E}" dt="2022-05-23T02:08:48.774" v="376" actId="1076"/>
          <ac:cxnSpMkLst>
            <pc:docMk/>
            <pc:sldMk cId="3284944047" sldId="309"/>
            <ac:cxnSpMk id="35" creationId="{72399EE1-8AAC-404B-A077-163C6EA476EE}"/>
          </ac:cxnSpMkLst>
        </pc:cxnChg>
        <pc:cxnChg chg="add mod">
          <ac:chgData name="R Chidambaranathan" userId="d8753fa3-60dd-499b-afbc-eca9bcd2f938" providerId="ADAL" clId="{5F64167E-46DD-46C3-BDE1-F09082354C4E}" dt="2022-05-23T02:08:48.774" v="376" actId="1076"/>
          <ac:cxnSpMkLst>
            <pc:docMk/>
            <pc:sldMk cId="3284944047" sldId="309"/>
            <ac:cxnSpMk id="36" creationId="{3274F173-E839-43A6-B4B8-914A44635B28}"/>
          </ac:cxnSpMkLst>
        </pc:cxnChg>
        <pc:cxnChg chg="add mod">
          <ac:chgData name="R Chidambaranathan" userId="d8753fa3-60dd-499b-afbc-eca9bcd2f938" providerId="ADAL" clId="{5F64167E-46DD-46C3-BDE1-F09082354C4E}" dt="2022-05-23T02:14:43.634" v="410" actId="208"/>
          <ac:cxnSpMkLst>
            <pc:docMk/>
            <pc:sldMk cId="3284944047" sldId="309"/>
            <ac:cxnSpMk id="38" creationId="{E017E6C9-4C78-4EFB-9938-4B2D231919F7}"/>
          </ac:cxnSpMkLst>
        </pc:cxnChg>
      </pc:sldChg>
      <pc:sldChg chg="addSp delSp modSp add mod modAnim">
        <pc:chgData name="R Chidambaranathan" userId="d8753fa3-60dd-499b-afbc-eca9bcd2f938" providerId="ADAL" clId="{5F64167E-46DD-46C3-BDE1-F09082354C4E}" dt="2022-05-23T14:13:31.982" v="2153" actId="20577"/>
        <pc:sldMkLst>
          <pc:docMk/>
          <pc:sldMk cId="3604833977" sldId="310"/>
        </pc:sldMkLst>
        <pc:spChg chg="mod">
          <ac:chgData name="R Chidambaranathan" userId="d8753fa3-60dd-499b-afbc-eca9bcd2f938" providerId="ADAL" clId="{5F64167E-46DD-46C3-BDE1-F09082354C4E}" dt="2022-05-23T02:26:34.378" v="480" actId="14100"/>
          <ac:spMkLst>
            <pc:docMk/>
            <pc:sldMk cId="3604833977" sldId="310"/>
            <ac:spMk id="3" creationId="{A9DCA381-6BA6-45AC-BEF0-2133DB466F9C}"/>
          </ac:spMkLst>
        </pc:spChg>
        <pc:spChg chg="add mod">
          <ac:chgData name="R Chidambaranathan" userId="d8753fa3-60dd-499b-afbc-eca9bcd2f938" providerId="ADAL" clId="{5F64167E-46DD-46C3-BDE1-F09082354C4E}" dt="2022-05-23T02:27:22.400" v="512" actId="113"/>
          <ac:spMkLst>
            <pc:docMk/>
            <pc:sldMk cId="3604833977" sldId="310"/>
            <ac:spMk id="13" creationId="{0548CE32-3B55-46CF-9512-15F7FF2E5ECD}"/>
          </ac:spMkLst>
        </pc:spChg>
        <pc:spChg chg="add mod">
          <ac:chgData name="R Chidambaranathan" userId="d8753fa3-60dd-499b-afbc-eca9bcd2f938" providerId="ADAL" clId="{5F64167E-46DD-46C3-BDE1-F09082354C4E}" dt="2022-05-23T14:13:31.982" v="2153" actId="20577"/>
          <ac:spMkLst>
            <pc:docMk/>
            <pc:sldMk cId="3604833977" sldId="310"/>
            <ac:spMk id="28" creationId="{5CD59783-5DA3-42E8-8852-89992DC8CE40}"/>
          </ac:spMkLst>
        </pc:spChg>
        <pc:spChg chg="del">
          <ac:chgData name="R Chidambaranathan" userId="d8753fa3-60dd-499b-afbc-eca9bcd2f938" providerId="ADAL" clId="{5F64167E-46DD-46C3-BDE1-F09082354C4E}" dt="2022-05-23T02:21:58.563" v="414" actId="478"/>
          <ac:spMkLst>
            <pc:docMk/>
            <pc:sldMk cId="3604833977" sldId="310"/>
            <ac:spMk id="32" creationId="{C0003F4A-DFEB-4640-B2C0-76406D602C8F}"/>
          </ac:spMkLst>
        </pc:spChg>
        <pc:spChg chg="del">
          <ac:chgData name="R Chidambaranathan" userId="d8753fa3-60dd-499b-afbc-eca9bcd2f938" providerId="ADAL" clId="{5F64167E-46DD-46C3-BDE1-F09082354C4E}" dt="2022-05-23T02:22:04.764" v="415" actId="478"/>
          <ac:spMkLst>
            <pc:docMk/>
            <pc:sldMk cId="3604833977" sldId="310"/>
            <ac:spMk id="33" creationId="{5DEF35E8-D914-4A2E-9687-62356C738B1E}"/>
          </ac:spMkLst>
        </pc:spChg>
        <pc:spChg chg="add mod">
          <ac:chgData name="R Chidambaranathan" userId="d8753fa3-60dd-499b-afbc-eca9bcd2f938" providerId="ADAL" clId="{5F64167E-46DD-46C3-BDE1-F09082354C4E}" dt="2022-05-23T02:23:49.434" v="474" actId="1076"/>
          <ac:spMkLst>
            <pc:docMk/>
            <pc:sldMk cId="3604833977" sldId="310"/>
            <ac:spMk id="34" creationId="{28FD9001-130D-4CA2-AA2C-763401C45F2E}"/>
          </ac:spMkLst>
        </pc:spChg>
        <pc:cxnChg chg="add mod">
          <ac:chgData name="R Chidambaranathan" userId="d8753fa3-60dd-499b-afbc-eca9bcd2f938" providerId="ADAL" clId="{5F64167E-46DD-46C3-BDE1-F09082354C4E}" dt="2022-05-23T02:23:41.091" v="473" actId="1038"/>
          <ac:cxnSpMkLst>
            <pc:docMk/>
            <pc:sldMk cId="3604833977" sldId="310"/>
            <ac:cxnSpMk id="37" creationId="{E428D116-DC1F-4C83-9C44-3A4F9DC3F57D}"/>
          </ac:cxnSpMkLst>
        </pc:cxnChg>
        <pc:cxnChg chg="add mod">
          <ac:chgData name="R Chidambaranathan" userId="d8753fa3-60dd-499b-afbc-eca9bcd2f938" providerId="ADAL" clId="{5F64167E-46DD-46C3-BDE1-F09082354C4E}" dt="2022-05-23T02:24:14.076" v="479" actId="1038"/>
          <ac:cxnSpMkLst>
            <pc:docMk/>
            <pc:sldMk cId="3604833977" sldId="310"/>
            <ac:cxnSpMk id="39" creationId="{2BE696CE-2E68-4301-BED2-E59625C27122}"/>
          </ac:cxnSpMkLst>
        </pc:cxnChg>
      </pc:sldChg>
      <pc:sldChg chg="addSp delSp modSp add mod delAnim modAnim">
        <pc:chgData name="R Chidambaranathan" userId="d8753fa3-60dd-499b-afbc-eca9bcd2f938" providerId="ADAL" clId="{5F64167E-46DD-46C3-BDE1-F09082354C4E}" dt="2022-05-23T04:00:40.836" v="801" actId="1076"/>
        <pc:sldMkLst>
          <pc:docMk/>
          <pc:sldMk cId="1812149839" sldId="311"/>
        </pc:sldMkLst>
        <pc:spChg chg="del">
          <ac:chgData name="R Chidambaranathan" userId="d8753fa3-60dd-499b-afbc-eca9bcd2f938" providerId="ADAL" clId="{5F64167E-46DD-46C3-BDE1-F09082354C4E}" dt="2022-05-23T03:51:45.950" v="757" actId="478"/>
          <ac:spMkLst>
            <pc:docMk/>
            <pc:sldMk cId="1812149839" sldId="311"/>
            <ac:spMk id="3" creationId="{454231D8-2C70-469B-B7F6-F45C69DCCD80}"/>
          </ac:spMkLst>
        </pc:spChg>
        <pc:spChg chg="mod topLvl">
          <ac:chgData name="R Chidambaranathan" userId="d8753fa3-60dd-499b-afbc-eca9bcd2f938" providerId="ADAL" clId="{5F64167E-46DD-46C3-BDE1-F09082354C4E}" dt="2022-05-23T03:52:24.399" v="764" actId="14100"/>
          <ac:spMkLst>
            <pc:docMk/>
            <pc:sldMk cId="1812149839" sldId="311"/>
            <ac:spMk id="15" creationId="{109FB65A-2C74-407B-B44C-35A592EF6D5D}"/>
          </ac:spMkLst>
        </pc:spChg>
        <pc:spChg chg="mod topLvl">
          <ac:chgData name="R Chidambaranathan" userId="d8753fa3-60dd-499b-afbc-eca9bcd2f938" providerId="ADAL" clId="{5F64167E-46DD-46C3-BDE1-F09082354C4E}" dt="2022-05-23T03:52:27.747" v="765" actId="14100"/>
          <ac:spMkLst>
            <pc:docMk/>
            <pc:sldMk cId="1812149839" sldId="311"/>
            <ac:spMk id="16" creationId="{2DA0BF79-E83A-4D08-AA27-E76CEE06C168}"/>
          </ac:spMkLst>
        </pc:spChg>
        <pc:spChg chg="mod topLvl">
          <ac:chgData name="R Chidambaranathan" userId="d8753fa3-60dd-499b-afbc-eca9bcd2f938" providerId="ADAL" clId="{5F64167E-46DD-46C3-BDE1-F09082354C4E}" dt="2022-05-23T03:52:15.957" v="763" actId="165"/>
          <ac:spMkLst>
            <pc:docMk/>
            <pc:sldMk cId="1812149839" sldId="311"/>
            <ac:spMk id="17" creationId="{F0A5BABD-E107-40FF-9A19-B5430C2E0492}"/>
          </ac:spMkLst>
        </pc:spChg>
        <pc:spChg chg="mod topLvl">
          <ac:chgData name="R Chidambaranathan" userId="d8753fa3-60dd-499b-afbc-eca9bcd2f938" providerId="ADAL" clId="{5F64167E-46DD-46C3-BDE1-F09082354C4E}" dt="2022-05-23T03:52:15.957" v="763" actId="165"/>
          <ac:spMkLst>
            <pc:docMk/>
            <pc:sldMk cId="1812149839" sldId="311"/>
            <ac:spMk id="18" creationId="{AE09D1EF-0748-46D9-82FB-50C5C12EC2D5}"/>
          </ac:spMkLst>
        </pc:spChg>
        <pc:spChg chg="mod topLvl">
          <ac:chgData name="R Chidambaranathan" userId="d8753fa3-60dd-499b-afbc-eca9bcd2f938" providerId="ADAL" clId="{5F64167E-46DD-46C3-BDE1-F09082354C4E}" dt="2022-05-23T03:52:15.957" v="763" actId="165"/>
          <ac:spMkLst>
            <pc:docMk/>
            <pc:sldMk cId="1812149839" sldId="311"/>
            <ac:spMk id="19" creationId="{D8C07A9E-A283-4165-A053-4C64227CB331}"/>
          </ac:spMkLst>
        </pc:spChg>
        <pc:spChg chg="mod topLvl">
          <ac:chgData name="R Chidambaranathan" userId="d8753fa3-60dd-499b-afbc-eca9bcd2f938" providerId="ADAL" clId="{5F64167E-46DD-46C3-BDE1-F09082354C4E}" dt="2022-05-23T03:52:15.957" v="763" actId="165"/>
          <ac:spMkLst>
            <pc:docMk/>
            <pc:sldMk cId="1812149839" sldId="311"/>
            <ac:spMk id="20" creationId="{D58643B5-E76D-467A-A5C8-E9F2C7EBC8AE}"/>
          </ac:spMkLst>
        </pc:spChg>
        <pc:spChg chg="mod topLvl">
          <ac:chgData name="R Chidambaranathan" userId="d8753fa3-60dd-499b-afbc-eca9bcd2f938" providerId="ADAL" clId="{5F64167E-46DD-46C3-BDE1-F09082354C4E}" dt="2022-05-23T03:52:15.957" v="763" actId="165"/>
          <ac:spMkLst>
            <pc:docMk/>
            <pc:sldMk cId="1812149839" sldId="311"/>
            <ac:spMk id="21" creationId="{984C8CC9-1C92-4E58-9E4E-AC6000DFCD15}"/>
          </ac:spMkLst>
        </pc:spChg>
        <pc:spChg chg="mod topLvl">
          <ac:chgData name="R Chidambaranathan" userId="d8753fa3-60dd-499b-afbc-eca9bcd2f938" providerId="ADAL" clId="{5F64167E-46DD-46C3-BDE1-F09082354C4E}" dt="2022-05-23T03:52:15.957" v="763" actId="165"/>
          <ac:spMkLst>
            <pc:docMk/>
            <pc:sldMk cId="1812149839" sldId="311"/>
            <ac:spMk id="23" creationId="{DC165754-FF18-459A-BA3B-6A42D866ED41}"/>
          </ac:spMkLst>
        </pc:spChg>
        <pc:spChg chg="del">
          <ac:chgData name="R Chidambaranathan" userId="d8753fa3-60dd-499b-afbc-eca9bcd2f938" providerId="ADAL" clId="{5F64167E-46DD-46C3-BDE1-F09082354C4E}" dt="2022-05-23T03:51:43.043" v="755" actId="478"/>
          <ac:spMkLst>
            <pc:docMk/>
            <pc:sldMk cId="1812149839" sldId="311"/>
            <ac:spMk id="27" creationId="{F49A0D23-98B0-4027-912B-E9EED14F7C19}"/>
          </ac:spMkLst>
        </pc:spChg>
        <pc:spChg chg="del">
          <ac:chgData name="R Chidambaranathan" userId="d8753fa3-60dd-499b-afbc-eca9bcd2f938" providerId="ADAL" clId="{5F64167E-46DD-46C3-BDE1-F09082354C4E}" dt="2022-05-23T03:51:44.955" v="756" actId="478"/>
          <ac:spMkLst>
            <pc:docMk/>
            <pc:sldMk cId="1812149839" sldId="311"/>
            <ac:spMk id="29" creationId="{15DDD6B4-E695-40E4-9D42-D16881E0A4E6}"/>
          </ac:spMkLst>
        </pc:spChg>
        <pc:spChg chg="add mod">
          <ac:chgData name="R Chidambaranathan" userId="d8753fa3-60dd-499b-afbc-eca9bcd2f938" providerId="ADAL" clId="{5F64167E-46DD-46C3-BDE1-F09082354C4E}" dt="2022-05-23T04:00:31.836" v="799" actId="14100"/>
          <ac:spMkLst>
            <pc:docMk/>
            <pc:sldMk cId="1812149839" sldId="311"/>
            <ac:spMk id="34" creationId="{1F868E7A-D5DD-4C5F-A538-D3CAA7C91BF5}"/>
          </ac:spMkLst>
        </pc:spChg>
        <pc:spChg chg="add mod">
          <ac:chgData name="R Chidambaranathan" userId="d8753fa3-60dd-499b-afbc-eca9bcd2f938" providerId="ADAL" clId="{5F64167E-46DD-46C3-BDE1-F09082354C4E}" dt="2022-05-23T04:00:40.836" v="801" actId="1076"/>
          <ac:spMkLst>
            <pc:docMk/>
            <pc:sldMk cId="1812149839" sldId="311"/>
            <ac:spMk id="35" creationId="{2EACFD96-47F4-4D2C-8093-920D6A00B1E7}"/>
          </ac:spMkLst>
        </pc:spChg>
        <pc:grpChg chg="del mod">
          <ac:chgData name="R Chidambaranathan" userId="d8753fa3-60dd-499b-afbc-eca9bcd2f938" providerId="ADAL" clId="{5F64167E-46DD-46C3-BDE1-F09082354C4E}" dt="2022-05-23T03:52:15.957" v="763" actId="165"/>
          <ac:grpSpMkLst>
            <pc:docMk/>
            <pc:sldMk cId="1812149839" sldId="311"/>
            <ac:grpSpMk id="24" creationId="{082AA2BB-670B-4F36-9F48-FD37C08450CA}"/>
          </ac:grpSpMkLst>
        </pc:grpChg>
        <pc:cxnChg chg="mod topLvl">
          <ac:chgData name="R Chidambaranathan" userId="d8753fa3-60dd-499b-afbc-eca9bcd2f938" providerId="ADAL" clId="{5F64167E-46DD-46C3-BDE1-F09082354C4E}" dt="2022-05-23T03:52:15.957" v="763" actId="165"/>
          <ac:cxnSpMkLst>
            <pc:docMk/>
            <pc:sldMk cId="1812149839" sldId="311"/>
            <ac:cxnSpMk id="22" creationId="{739328B1-39BB-40D2-8079-8A338C442A91}"/>
          </ac:cxnSpMkLst>
        </pc:cxnChg>
      </pc:sldChg>
      <pc:sldChg chg="addSp delSp modSp add mod modAnim">
        <pc:chgData name="R Chidambaranathan" userId="d8753fa3-60dd-499b-afbc-eca9bcd2f938" providerId="ADAL" clId="{5F64167E-46DD-46C3-BDE1-F09082354C4E}" dt="2022-05-23T04:42:07.083" v="949"/>
        <pc:sldMkLst>
          <pc:docMk/>
          <pc:sldMk cId="1949896709" sldId="312"/>
        </pc:sldMkLst>
        <pc:spChg chg="mod">
          <ac:chgData name="R Chidambaranathan" userId="d8753fa3-60dd-499b-afbc-eca9bcd2f938" providerId="ADAL" clId="{5F64167E-46DD-46C3-BDE1-F09082354C4E}" dt="2022-05-23T03:55:58.726" v="786" actId="1076"/>
          <ac:spMkLst>
            <pc:docMk/>
            <pc:sldMk cId="1949896709" sldId="312"/>
            <ac:spMk id="27" creationId="{FBF4337C-A83A-4729-A3FA-0CD567C39E7F}"/>
          </ac:spMkLst>
        </pc:spChg>
        <pc:spChg chg="mod">
          <ac:chgData name="R Chidambaranathan" userId="d8753fa3-60dd-499b-afbc-eca9bcd2f938" providerId="ADAL" clId="{5F64167E-46DD-46C3-BDE1-F09082354C4E}" dt="2022-05-23T03:55:45.837" v="782"/>
          <ac:spMkLst>
            <pc:docMk/>
            <pc:sldMk cId="1949896709" sldId="312"/>
            <ac:spMk id="29" creationId="{54F496EA-D91F-469D-9CD6-9F57963FC2B9}"/>
          </ac:spMkLst>
        </pc:spChg>
        <pc:spChg chg="del">
          <ac:chgData name="R Chidambaranathan" userId="d8753fa3-60dd-499b-afbc-eca9bcd2f938" providerId="ADAL" clId="{5F64167E-46DD-46C3-BDE1-F09082354C4E}" dt="2022-05-23T04:00:47.300" v="802" actId="478"/>
          <ac:spMkLst>
            <pc:docMk/>
            <pc:sldMk cId="1949896709" sldId="312"/>
            <ac:spMk id="34" creationId="{1F868E7A-D5DD-4C5F-A538-D3CAA7C91BF5}"/>
          </ac:spMkLst>
        </pc:spChg>
        <pc:spChg chg="del">
          <ac:chgData name="R Chidambaranathan" userId="d8753fa3-60dd-499b-afbc-eca9bcd2f938" providerId="ADAL" clId="{5F64167E-46DD-46C3-BDE1-F09082354C4E}" dt="2022-05-23T04:00:47.300" v="802" actId="478"/>
          <ac:spMkLst>
            <pc:docMk/>
            <pc:sldMk cId="1949896709" sldId="312"/>
            <ac:spMk id="35" creationId="{2EACFD96-47F4-4D2C-8093-920D6A00B1E7}"/>
          </ac:spMkLst>
        </pc:spChg>
        <pc:spChg chg="add del mod">
          <ac:chgData name="R Chidambaranathan" userId="d8753fa3-60dd-499b-afbc-eca9bcd2f938" providerId="ADAL" clId="{5F64167E-46DD-46C3-BDE1-F09082354C4E}" dt="2022-05-23T03:55:59.089" v="787"/>
          <ac:spMkLst>
            <pc:docMk/>
            <pc:sldMk cId="1949896709" sldId="312"/>
            <ac:spMk id="36" creationId="{F2BA95DA-E7DF-4138-8EAB-A4DAB0D763D0}"/>
          </ac:spMkLst>
        </pc:spChg>
        <pc:spChg chg="add del mod">
          <ac:chgData name="R Chidambaranathan" userId="d8753fa3-60dd-499b-afbc-eca9bcd2f938" providerId="ADAL" clId="{5F64167E-46DD-46C3-BDE1-F09082354C4E}" dt="2022-05-23T03:55:59.089" v="787"/>
          <ac:spMkLst>
            <pc:docMk/>
            <pc:sldMk cId="1949896709" sldId="312"/>
            <ac:spMk id="37" creationId="{98CA36F6-9466-478E-8CB3-A547D4F0AA6F}"/>
          </ac:spMkLst>
        </pc:spChg>
        <pc:spChg chg="mod">
          <ac:chgData name="R Chidambaranathan" userId="d8753fa3-60dd-499b-afbc-eca9bcd2f938" providerId="ADAL" clId="{5F64167E-46DD-46C3-BDE1-F09082354C4E}" dt="2022-05-23T03:56:04.790" v="788"/>
          <ac:spMkLst>
            <pc:docMk/>
            <pc:sldMk cId="1949896709" sldId="312"/>
            <ac:spMk id="39" creationId="{8FB74E49-B1E1-41C8-B6B0-B7B323A56529}"/>
          </ac:spMkLst>
        </pc:spChg>
        <pc:spChg chg="mod">
          <ac:chgData name="R Chidambaranathan" userId="d8753fa3-60dd-499b-afbc-eca9bcd2f938" providerId="ADAL" clId="{5F64167E-46DD-46C3-BDE1-F09082354C4E}" dt="2022-05-23T04:01:33.156" v="808" actId="20577"/>
          <ac:spMkLst>
            <pc:docMk/>
            <pc:sldMk cId="1949896709" sldId="312"/>
            <ac:spMk id="40" creationId="{94830FCB-69B2-485C-8DDD-E1F32728C22E}"/>
          </ac:spMkLst>
        </pc:spChg>
        <pc:spChg chg="add mod">
          <ac:chgData name="R Chidambaranathan" userId="d8753fa3-60dd-499b-afbc-eca9bcd2f938" providerId="ADAL" clId="{5F64167E-46DD-46C3-BDE1-F09082354C4E}" dt="2022-05-23T03:57:02.722" v="797" actId="1037"/>
          <ac:spMkLst>
            <pc:docMk/>
            <pc:sldMk cId="1949896709" sldId="312"/>
            <ac:spMk id="41" creationId="{A28098CE-9294-457C-8260-3A5877E65768}"/>
          </ac:spMkLst>
        </pc:spChg>
        <pc:spChg chg="add mod">
          <ac:chgData name="R Chidambaranathan" userId="d8753fa3-60dd-499b-afbc-eca9bcd2f938" providerId="ADAL" clId="{5F64167E-46DD-46C3-BDE1-F09082354C4E}" dt="2022-05-23T03:57:06.344" v="798" actId="1037"/>
          <ac:spMkLst>
            <pc:docMk/>
            <pc:sldMk cId="1949896709" sldId="312"/>
            <ac:spMk id="42" creationId="{179AC10F-33CC-42AB-9902-A6C479BCDE29}"/>
          </ac:spMkLst>
        </pc:spChg>
        <pc:spChg chg="add mod">
          <ac:chgData name="R Chidambaranathan" userId="d8753fa3-60dd-499b-afbc-eca9bcd2f938" providerId="ADAL" clId="{5F64167E-46DD-46C3-BDE1-F09082354C4E}" dt="2022-05-23T04:00:48.018" v="803"/>
          <ac:spMkLst>
            <pc:docMk/>
            <pc:sldMk cId="1949896709" sldId="312"/>
            <ac:spMk id="43" creationId="{5AE11024-4C0F-41A4-88A4-F2081A231AD8}"/>
          </ac:spMkLst>
        </pc:spChg>
        <pc:spChg chg="add mod">
          <ac:chgData name="R Chidambaranathan" userId="d8753fa3-60dd-499b-afbc-eca9bcd2f938" providerId="ADAL" clId="{5F64167E-46DD-46C3-BDE1-F09082354C4E}" dt="2022-05-23T04:00:48.018" v="803"/>
          <ac:spMkLst>
            <pc:docMk/>
            <pc:sldMk cId="1949896709" sldId="312"/>
            <ac:spMk id="44" creationId="{1614B192-80C1-42C6-B9AA-6EBDEE7DF9B2}"/>
          </ac:spMkLst>
        </pc:spChg>
        <pc:spChg chg="add del mod">
          <ac:chgData name="R Chidambaranathan" userId="d8753fa3-60dd-499b-afbc-eca9bcd2f938" providerId="ADAL" clId="{5F64167E-46DD-46C3-BDE1-F09082354C4E}" dt="2022-05-23T04:41:51.378" v="910"/>
          <ac:spMkLst>
            <pc:docMk/>
            <pc:sldMk cId="1949896709" sldId="312"/>
            <ac:spMk id="45" creationId="{2260A94A-B022-4953-A870-DBA569089053}"/>
          </ac:spMkLst>
        </pc:spChg>
        <pc:spChg chg="add del mod">
          <ac:chgData name="R Chidambaranathan" userId="d8753fa3-60dd-499b-afbc-eca9bcd2f938" providerId="ADAL" clId="{5F64167E-46DD-46C3-BDE1-F09082354C4E}" dt="2022-05-23T04:41:51.378" v="910"/>
          <ac:spMkLst>
            <pc:docMk/>
            <pc:sldMk cId="1949896709" sldId="312"/>
            <ac:spMk id="46" creationId="{51E6D84D-4EB7-4FE0-8636-48B1CC37C6C4}"/>
          </ac:spMkLst>
        </pc:spChg>
        <pc:spChg chg="add del mod">
          <ac:chgData name="R Chidambaranathan" userId="d8753fa3-60dd-499b-afbc-eca9bcd2f938" providerId="ADAL" clId="{5F64167E-46DD-46C3-BDE1-F09082354C4E}" dt="2022-05-23T04:42:07.083" v="949"/>
          <ac:spMkLst>
            <pc:docMk/>
            <pc:sldMk cId="1949896709" sldId="312"/>
            <ac:spMk id="47" creationId="{36CF914F-AB4F-4B1B-8428-4714379EF8C9}"/>
          </ac:spMkLst>
        </pc:spChg>
        <pc:spChg chg="add del mod">
          <ac:chgData name="R Chidambaranathan" userId="d8753fa3-60dd-499b-afbc-eca9bcd2f938" providerId="ADAL" clId="{5F64167E-46DD-46C3-BDE1-F09082354C4E}" dt="2022-05-23T04:42:07.083" v="949"/>
          <ac:spMkLst>
            <pc:docMk/>
            <pc:sldMk cId="1949896709" sldId="312"/>
            <ac:spMk id="48" creationId="{DA87A15B-B86D-459C-8A3F-A714C2372106}"/>
          </ac:spMkLst>
        </pc:spChg>
        <pc:grpChg chg="add del mod">
          <ac:chgData name="R Chidambaranathan" userId="d8753fa3-60dd-499b-afbc-eca9bcd2f938" providerId="ADAL" clId="{5F64167E-46DD-46C3-BDE1-F09082354C4E}" dt="2022-05-23T03:55:59.089" v="787"/>
          <ac:grpSpMkLst>
            <pc:docMk/>
            <pc:sldMk cId="1949896709" sldId="312"/>
            <ac:grpSpMk id="24" creationId="{B2B4E04A-05B7-4324-BFE3-BC3FFD90E9D1}"/>
          </ac:grpSpMkLst>
        </pc:grpChg>
        <pc:grpChg chg="add mod">
          <ac:chgData name="R Chidambaranathan" userId="d8753fa3-60dd-499b-afbc-eca9bcd2f938" providerId="ADAL" clId="{5F64167E-46DD-46C3-BDE1-F09082354C4E}" dt="2022-05-23T03:56:11.828" v="790" actId="14100"/>
          <ac:grpSpMkLst>
            <pc:docMk/>
            <pc:sldMk cId="1949896709" sldId="312"/>
            <ac:grpSpMk id="38" creationId="{551F0E3A-8DEA-4E91-90DD-B74C6136E22A}"/>
          </ac:grpSpMkLst>
        </pc:grpChg>
      </pc:sldChg>
      <pc:sldChg chg="addSp delSp modSp add mod modAnim">
        <pc:chgData name="R Chidambaranathan" userId="d8753fa3-60dd-499b-afbc-eca9bcd2f938" providerId="ADAL" clId="{5F64167E-46DD-46C3-BDE1-F09082354C4E}" dt="2022-05-23T04:44:52.438" v="963"/>
        <pc:sldMkLst>
          <pc:docMk/>
          <pc:sldMk cId="423383695" sldId="313"/>
        </pc:sldMkLst>
        <pc:spChg chg="mod topLvl">
          <ac:chgData name="R Chidambaranathan" userId="d8753fa3-60dd-499b-afbc-eca9bcd2f938" providerId="ADAL" clId="{5F64167E-46DD-46C3-BDE1-F09082354C4E}" dt="2022-05-23T04:43:57.658" v="957" actId="208"/>
          <ac:spMkLst>
            <pc:docMk/>
            <pc:sldMk cId="423383695" sldId="313"/>
            <ac:spMk id="25" creationId="{2C61874B-340B-456C-A78A-05D0AD06D3DE}"/>
          </ac:spMkLst>
        </pc:spChg>
        <pc:spChg chg="mod topLvl">
          <ac:chgData name="R Chidambaranathan" userId="d8753fa3-60dd-499b-afbc-eca9bcd2f938" providerId="ADAL" clId="{5F64167E-46DD-46C3-BDE1-F09082354C4E}" dt="2022-05-23T04:44:01.240" v="958" actId="208"/>
          <ac:spMkLst>
            <pc:docMk/>
            <pc:sldMk cId="423383695" sldId="313"/>
            <ac:spMk id="26" creationId="{79F4EE7A-E6B6-4281-9824-367D492D24D5}"/>
          </ac:spMkLst>
        </pc:spChg>
        <pc:spChg chg="add mod">
          <ac:chgData name="R Chidambaranathan" userId="d8753fa3-60dd-499b-afbc-eca9bcd2f938" providerId="ADAL" clId="{5F64167E-46DD-46C3-BDE1-F09082354C4E}" dt="2022-05-23T04:27:43.126" v="895" actId="207"/>
          <ac:spMkLst>
            <pc:docMk/>
            <pc:sldMk cId="423383695" sldId="313"/>
            <ac:spMk id="27" creationId="{D34E4D48-EDC8-437F-B0DE-90755810D59B}"/>
          </ac:spMkLst>
        </pc:spChg>
        <pc:spChg chg="add mod">
          <ac:chgData name="R Chidambaranathan" userId="d8753fa3-60dd-499b-afbc-eca9bcd2f938" providerId="ADAL" clId="{5F64167E-46DD-46C3-BDE1-F09082354C4E}" dt="2022-05-23T04:27:47.681" v="896" actId="207"/>
          <ac:spMkLst>
            <pc:docMk/>
            <pc:sldMk cId="423383695" sldId="313"/>
            <ac:spMk id="29" creationId="{38676C4E-DD4C-4FBC-B8E3-45BD93318BC3}"/>
          </ac:spMkLst>
        </pc:spChg>
        <pc:spChg chg="mod topLvl">
          <ac:chgData name="R Chidambaranathan" userId="d8753fa3-60dd-499b-afbc-eca9bcd2f938" providerId="ADAL" clId="{5F64167E-46DD-46C3-BDE1-F09082354C4E}" dt="2022-05-23T04:44:19.634" v="961" actId="207"/>
          <ac:spMkLst>
            <pc:docMk/>
            <pc:sldMk cId="423383695" sldId="313"/>
            <ac:spMk id="39" creationId="{8FB74E49-B1E1-41C8-B6B0-B7B323A56529}"/>
          </ac:spMkLst>
        </pc:spChg>
        <pc:spChg chg="mod topLvl">
          <ac:chgData name="R Chidambaranathan" userId="d8753fa3-60dd-499b-afbc-eca9bcd2f938" providerId="ADAL" clId="{5F64167E-46DD-46C3-BDE1-F09082354C4E}" dt="2022-05-23T04:44:26.080" v="962" actId="207"/>
          <ac:spMkLst>
            <pc:docMk/>
            <pc:sldMk cId="423383695" sldId="313"/>
            <ac:spMk id="40" creationId="{94830FCB-69B2-485C-8DDD-E1F32728C22E}"/>
          </ac:spMkLst>
        </pc:spChg>
        <pc:spChg chg="mod">
          <ac:chgData name="R Chidambaranathan" userId="d8753fa3-60dd-499b-afbc-eca9bcd2f938" providerId="ADAL" clId="{5F64167E-46DD-46C3-BDE1-F09082354C4E}" dt="2022-05-23T04:27:27.701" v="893" actId="207"/>
          <ac:spMkLst>
            <pc:docMk/>
            <pc:sldMk cId="423383695" sldId="313"/>
            <ac:spMk id="43" creationId="{5AE11024-4C0F-41A4-88A4-F2081A231AD8}"/>
          </ac:spMkLst>
        </pc:spChg>
        <pc:spChg chg="mod">
          <ac:chgData name="R Chidambaranathan" userId="d8753fa3-60dd-499b-afbc-eca9bcd2f938" providerId="ADAL" clId="{5F64167E-46DD-46C3-BDE1-F09082354C4E}" dt="2022-05-23T04:27:37.349" v="894" actId="207"/>
          <ac:spMkLst>
            <pc:docMk/>
            <pc:sldMk cId="423383695" sldId="313"/>
            <ac:spMk id="44" creationId="{1614B192-80C1-42C6-B9AA-6EBDEE7DF9B2}"/>
          </ac:spMkLst>
        </pc:spChg>
        <pc:grpChg chg="del">
          <ac:chgData name="R Chidambaranathan" userId="d8753fa3-60dd-499b-afbc-eca9bcd2f938" providerId="ADAL" clId="{5F64167E-46DD-46C3-BDE1-F09082354C4E}" dt="2022-05-23T04:43:20.983" v="952" actId="165"/>
          <ac:grpSpMkLst>
            <pc:docMk/>
            <pc:sldMk cId="423383695" sldId="313"/>
            <ac:grpSpMk id="30" creationId="{D6DB677E-68AA-4F20-A367-9DB87F5561B2}"/>
          </ac:grpSpMkLst>
        </pc:grpChg>
        <pc:grpChg chg="del">
          <ac:chgData name="R Chidambaranathan" userId="d8753fa3-60dd-499b-afbc-eca9bcd2f938" providerId="ADAL" clId="{5F64167E-46DD-46C3-BDE1-F09082354C4E}" dt="2022-05-23T04:44:07.341" v="959" actId="165"/>
          <ac:grpSpMkLst>
            <pc:docMk/>
            <pc:sldMk cId="423383695" sldId="313"/>
            <ac:grpSpMk id="38" creationId="{551F0E3A-8DEA-4E91-90DD-B74C6136E22A}"/>
          </ac:grpSpMkLst>
        </pc:grpChg>
      </pc:sldChg>
      <pc:sldChg chg="addSp delSp modSp new mod modClrScheme modAnim chgLayout">
        <pc:chgData name="R Chidambaranathan" userId="d8753fa3-60dd-499b-afbc-eca9bcd2f938" providerId="ADAL" clId="{5F64167E-46DD-46C3-BDE1-F09082354C4E}" dt="2022-05-23T06:22:16.757" v="1875" actId="1076"/>
        <pc:sldMkLst>
          <pc:docMk/>
          <pc:sldMk cId="2229342147" sldId="314"/>
        </pc:sldMkLst>
        <pc:spChg chg="mod ord">
          <ac:chgData name="R Chidambaranathan" userId="d8753fa3-60dd-499b-afbc-eca9bcd2f938" providerId="ADAL" clId="{5F64167E-46DD-46C3-BDE1-F09082354C4E}" dt="2022-05-23T05:19:04.780" v="1393" actId="20577"/>
          <ac:spMkLst>
            <pc:docMk/>
            <pc:sldMk cId="2229342147" sldId="314"/>
            <ac:spMk id="2" creationId="{47DE806D-1EE6-45D0-B1DF-DB7787A0FFB2}"/>
          </ac:spMkLst>
        </pc:spChg>
        <pc:spChg chg="add del mod ord">
          <ac:chgData name="R Chidambaranathan" userId="d8753fa3-60dd-499b-afbc-eca9bcd2f938" providerId="ADAL" clId="{5F64167E-46DD-46C3-BDE1-F09082354C4E}" dt="2022-05-23T06:22:00.774" v="1871" actId="12084"/>
          <ac:spMkLst>
            <pc:docMk/>
            <pc:sldMk cId="2229342147" sldId="314"/>
            <ac:spMk id="3" creationId="{A87ABAD5-5488-4CC8-8E35-D47373BAF1D7}"/>
          </ac:spMkLst>
        </pc:spChg>
        <pc:spChg chg="add mod">
          <ac:chgData name="R Chidambaranathan" userId="d8753fa3-60dd-499b-afbc-eca9bcd2f938" providerId="ADAL" clId="{5F64167E-46DD-46C3-BDE1-F09082354C4E}" dt="2022-05-23T06:22:13.247" v="1874" actId="1076"/>
          <ac:spMkLst>
            <pc:docMk/>
            <pc:sldMk cId="2229342147" sldId="314"/>
            <ac:spMk id="4" creationId="{30251BB9-C0ED-4AFB-8501-423007C66111}"/>
          </ac:spMkLst>
        </pc:spChg>
        <pc:spChg chg="add mod">
          <ac:chgData name="R Chidambaranathan" userId="d8753fa3-60dd-499b-afbc-eca9bcd2f938" providerId="ADAL" clId="{5F64167E-46DD-46C3-BDE1-F09082354C4E}" dt="2022-05-23T06:22:16.757" v="1875" actId="1076"/>
          <ac:spMkLst>
            <pc:docMk/>
            <pc:sldMk cId="2229342147" sldId="314"/>
            <ac:spMk id="5" creationId="{CB0BB267-B54A-4248-8E69-2D974652D8FE}"/>
          </ac:spMkLst>
        </pc:spChg>
        <pc:graphicFrameChg chg="add mod">
          <ac:chgData name="R Chidambaranathan" userId="d8753fa3-60dd-499b-afbc-eca9bcd2f938" providerId="ADAL" clId="{5F64167E-46DD-46C3-BDE1-F09082354C4E}" dt="2022-05-23T06:22:09.705" v="1873" actId="1076"/>
          <ac:graphicFrameMkLst>
            <pc:docMk/>
            <pc:sldMk cId="2229342147" sldId="314"/>
            <ac:graphicFrameMk id="6" creationId="{8E06A238-50CF-4FD4-B3D7-4E497D2715AB}"/>
          </ac:graphicFrameMkLst>
        </pc:graphicFrameChg>
      </pc:sldChg>
      <pc:sldChg chg="addSp delSp modSp new mod modClrScheme chgLayout">
        <pc:chgData name="R Chidambaranathan" userId="d8753fa3-60dd-499b-afbc-eca9bcd2f938" providerId="ADAL" clId="{5F64167E-46DD-46C3-BDE1-F09082354C4E}" dt="2022-05-23T06:24:38.784" v="1891" actId="20577"/>
        <pc:sldMkLst>
          <pc:docMk/>
          <pc:sldMk cId="2550379896" sldId="315"/>
        </pc:sldMkLst>
        <pc:spChg chg="mod ord">
          <ac:chgData name="R Chidambaranathan" userId="d8753fa3-60dd-499b-afbc-eca9bcd2f938" providerId="ADAL" clId="{5F64167E-46DD-46C3-BDE1-F09082354C4E}" dt="2022-05-23T06:24:38.784" v="1891" actId="20577"/>
          <ac:spMkLst>
            <pc:docMk/>
            <pc:sldMk cId="2550379896" sldId="315"/>
            <ac:spMk id="2" creationId="{4DB6BB47-CB10-4F15-A91E-9F31DDB2BAF1}"/>
          </ac:spMkLst>
        </pc:spChg>
        <pc:spChg chg="add del mod ord">
          <ac:chgData name="R Chidambaranathan" userId="d8753fa3-60dd-499b-afbc-eca9bcd2f938" providerId="ADAL" clId="{5F64167E-46DD-46C3-BDE1-F09082354C4E}" dt="2022-05-23T06:14:44.209" v="1767" actId="26606"/>
          <ac:spMkLst>
            <pc:docMk/>
            <pc:sldMk cId="2550379896" sldId="315"/>
            <ac:spMk id="3" creationId="{2B7E7178-C408-4B0F-9CD8-28B2B9DFAEEE}"/>
          </ac:spMkLst>
        </pc:spChg>
        <pc:spChg chg="add del mod">
          <ac:chgData name="R Chidambaranathan" userId="d8753fa3-60dd-499b-afbc-eca9bcd2f938" providerId="ADAL" clId="{5F64167E-46DD-46C3-BDE1-F09082354C4E}" dt="2022-05-23T06:14:50.181" v="1768" actId="478"/>
          <ac:spMkLst>
            <pc:docMk/>
            <pc:sldMk cId="2550379896" sldId="315"/>
            <ac:spMk id="9" creationId="{70A79792-7033-C004-0438-39AD993ED74C}"/>
          </ac:spMkLst>
        </pc:spChg>
        <pc:spChg chg="add del">
          <ac:chgData name="R Chidambaranathan" userId="d8753fa3-60dd-499b-afbc-eca9bcd2f938" providerId="ADAL" clId="{5F64167E-46DD-46C3-BDE1-F09082354C4E}" dt="2022-05-23T06:15:11.555" v="1772" actId="478"/>
          <ac:spMkLst>
            <pc:docMk/>
            <pc:sldMk cId="2550379896" sldId="315"/>
            <ac:spMk id="10" creationId="{3087FD87-6E43-F64A-D1E0-23B41ED010AD}"/>
          </ac:spMkLst>
        </pc:spChg>
        <pc:graphicFrameChg chg="add mod modGraphic">
          <ac:chgData name="R Chidambaranathan" userId="d8753fa3-60dd-499b-afbc-eca9bcd2f938" providerId="ADAL" clId="{5F64167E-46DD-46C3-BDE1-F09082354C4E}" dt="2022-05-23T06:15:18.083" v="1774" actId="14100"/>
          <ac:graphicFrameMkLst>
            <pc:docMk/>
            <pc:sldMk cId="2550379896" sldId="315"/>
            <ac:graphicFrameMk id="5" creationId="{FEDA9625-23A7-BADE-F3FA-82F7CFCC4381}"/>
          </ac:graphicFrameMkLst>
        </pc:graphicFrameChg>
      </pc:sldChg>
      <pc:sldChg chg="modSp add mod">
        <pc:chgData name="R Chidambaranathan" userId="d8753fa3-60dd-499b-afbc-eca9bcd2f938" providerId="ADAL" clId="{5F64167E-46DD-46C3-BDE1-F09082354C4E}" dt="2022-05-23T06:19:43.233" v="1870" actId="14100"/>
        <pc:sldMkLst>
          <pc:docMk/>
          <pc:sldMk cId="1164943763" sldId="316"/>
        </pc:sldMkLst>
        <pc:spChg chg="mod ord">
          <ac:chgData name="R Chidambaranathan" userId="d8753fa3-60dd-499b-afbc-eca9bcd2f938" providerId="ADAL" clId="{5F64167E-46DD-46C3-BDE1-F09082354C4E}" dt="2022-05-23T06:19:26.559" v="1866" actId="1076"/>
          <ac:spMkLst>
            <pc:docMk/>
            <pc:sldMk cId="1164943763" sldId="316"/>
            <ac:spMk id="2" creationId="{4DB6BB47-CB10-4F15-A91E-9F31DDB2BAF1}"/>
          </ac:spMkLst>
        </pc:spChg>
        <pc:graphicFrameChg chg="mod">
          <ac:chgData name="R Chidambaranathan" userId="d8753fa3-60dd-499b-afbc-eca9bcd2f938" providerId="ADAL" clId="{5F64167E-46DD-46C3-BDE1-F09082354C4E}" dt="2022-05-23T06:19:43.233" v="1870" actId="14100"/>
          <ac:graphicFrameMkLst>
            <pc:docMk/>
            <pc:sldMk cId="1164943763" sldId="316"/>
            <ac:graphicFrameMk id="5" creationId="{FEDA9625-23A7-BADE-F3FA-82F7CFCC4381}"/>
          </ac:graphicFrameMkLst>
        </pc:graphicFrameChg>
      </pc:sldChg>
      <pc:sldChg chg="add del">
        <pc:chgData name="R Chidambaranathan" userId="d8753fa3-60dd-499b-afbc-eca9bcd2f938" providerId="ADAL" clId="{5F64167E-46DD-46C3-BDE1-F09082354C4E}" dt="2022-05-23T06:15:34.845" v="1776" actId="47"/>
        <pc:sldMkLst>
          <pc:docMk/>
          <pc:sldMk cId="2952861766" sldId="316"/>
        </pc:sldMkLst>
      </pc:sldChg>
      <pc:sldChg chg="addSp delSp modSp new mod">
        <pc:chgData name="R Chidambaranathan" userId="d8753fa3-60dd-499b-afbc-eca9bcd2f938" providerId="ADAL" clId="{5F64167E-46DD-46C3-BDE1-F09082354C4E}" dt="2022-05-23T06:29:20.773" v="1906" actId="14100"/>
        <pc:sldMkLst>
          <pc:docMk/>
          <pc:sldMk cId="1106583996" sldId="317"/>
        </pc:sldMkLst>
        <pc:spChg chg="del">
          <ac:chgData name="R Chidambaranathan" userId="d8753fa3-60dd-499b-afbc-eca9bcd2f938" providerId="ADAL" clId="{5F64167E-46DD-46C3-BDE1-F09082354C4E}" dt="2022-05-23T06:28:11.343" v="1893" actId="478"/>
          <ac:spMkLst>
            <pc:docMk/>
            <pc:sldMk cId="1106583996" sldId="317"/>
            <ac:spMk id="2" creationId="{F389CC95-40C4-4358-9511-F5D745992E0B}"/>
          </ac:spMkLst>
        </pc:spChg>
        <pc:picChg chg="add del mod">
          <ac:chgData name="R Chidambaranathan" userId="d8753fa3-60dd-499b-afbc-eca9bcd2f938" providerId="ADAL" clId="{5F64167E-46DD-46C3-BDE1-F09082354C4E}" dt="2022-05-23T06:28:51.112" v="1897" actId="478"/>
          <ac:picMkLst>
            <pc:docMk/>
            <pc:sldMk cId="1106583996" sldId="317"/>
            <ac:picMk id="1026" creationId="{0A08484E-9216-4518-BDBD-10A81E98AA84}"/>
          </ac:picMkLst>
        </pc:picChg>
        <pc:picChg chg="add mod">
          <ac:chgData name="R Chidambaranathan" userId="d8753fa3-60dd-499b-afbc-eca9bcd2f938" providerId="ADAL" clId="{5F64167E-46DD-46C3-BDE1-F09082354C4E}" dt="2022-05-23T06:29:20.773" v="1906" actId="14100"/>
          <ac:picMkLst>
            <pc:docMk/>
            <pc:sldMk cId="1106583996" sldId="317"/>
            <ac:picMk id="1028" creationId="{9CBE3014-53A4-49E4-937D-0E777C7F4BC4}"/>
          </ac:picMkLst>
        </pc:picChg>
      </pc:sldChg>
      <pc:sldChg chg="addSp delSp modSp new mod modClrScheme chgLayout">
        <pc:chgData name="R Chidambaranathan" userId="d8753fa3-60dd-499b-afbc-eca9bcd2f938" providerId="ADAL" clId="{5F64167E-46DD-46C3-BDE1-F09082354C4E}" dt="2022-05-23T15:29:20.718" v="2240" actId="20577"/>
        <pc:sldMkLst>
          <pc:docMk/>
          <pc:sldMk cId="1088763352" sldId="318"/>
        </pc:sldMkLst>
        <pc:spChg chg="mod">
          <ac:chgData name="R Chidambaranathan" userId="d8753fa3-60dd-499b-afbc-eca9bcd2f938" providerId="ADAL" clId="{5F64167E-46DD-46C3-BDE1-F09082354C4E}" dt="2022-05-23T07:09:36.369" v="1961" actId="26606"/>
          <ac:spMkLst>
            <pc:docMk/>
            <pc:sldMk cId="1088763352" sldId="318"/>
            <ac:spMk id="2" creationId="{BB0166D0-5433-42D6-B9B0-27C51F45E302}"/>
          </ac:spMkLst>
        </pc:spChg>
        <pc:spChg chg="add del mod">
          <ac:chgData name="R Chidambaranathan" userId="d8753fa3-60dd-499b-afbc-eca9bcd2f938" providerId="ADAL" clId="{5F64167E-46DD-46C3-BDE1-F09082354C4E}" dt="2022-05-23T07:09:02.067" v="1957" actId="26606"/>
          <ac:spMkLst>
            <pc:docMk/>
            <pc:sldMk cId="1088763352" sldId="318"/>
            <ac:spMk id="3" creationId="{79746E12-5BDF-4916-AE64-B7CDCDDA0A37}"/>
          </ac:spMkLst>
        </pc:spChg>
        <pc:spChg chg="add del mod">
          <ac:chgData name="R Chidambaranathan" userId="d8753fa3-60dd-499b-afbc-eca9bcd2f938" providerId="ADAL" clId="{5F64167E-46DD-46C3-BDE1-F09082354C4E}" dt="2022-05-23T06:50:28.074" v="1954" actId="26606"/>
          <ac:spMkLst>
            <pc:docMk/>
            <pc:sldMk cId="1088763352" sldId="318"/>
            <ac:spMk id="10" creationId="{4464B103-BC9B-BF68-2A03-7CC5B59891A8}"/>
          </ac:spMkLst>
        </pc:spChg>
        <pc:graphicFrameChg chg="add del mod modGraphic">
          <ac:chgData name="R Chidambaranathan" userId="d8753fa3-60dd-499b-afbc-eca9bcd2f938" providerId="ADAL" clId="{5F64167E-46DD-46C3-BDE1-F09082354C4E}" dt="2022-05-23T06:50:29.307" v="1956" actId="26606"/>
          <ac:graphicFrameMkLst>
            <pc:docMk/>
            <pc:sldMk cId="1088763352" sldId="318"/>
            <ac:graphicFrameMk id="5" creationId="{B574DB96-121A-4E2B-C889-FE9DE7501A86}"/>
          </ac:graphicFrameMkLst>
        </pc:graphicFrameChg>
        <pc:graphicFrameChg chg="add mod modGraphic">
          <ac:chgData name="R Chidambaranathan" userId="d8753fa3-60dd-499b-afbc-eca9bcd2f938" providerId="ADAL" clId="{5F64167E-46DD-46C3-BDE1-F09082354C4E}" dt="2022-05-23T15:29:20.718" v="2240" actId="20577"/>
          <ac:graphicFrameMkLst>
            <pc:docMk/>
            <pc:sldMk cId="1088763352" sldId="318"/>
            <ac:graphicFrameMk id="6" creationId="{C1959403-B474-E534-A48D-965251B4AE9B}"/>
          </ac:graphicFrameMkLst>
        </pc:graphicFrameChg>
      </pc:sldChg>
      <pc:sldChg chg="addSp delSp modSp new mod delAnim modAnim">
        <pc:chgData name="R Chidambaranathan" userId="d8753fa3-60dd-499b-afbc-eca9bcd2f938" providerId="ADAL" clId="{5F64167E-46DD-46C3-BDE1-F09082354C4E}" dt="2022-05-24T05:07:14.463" v="3095" actId="1036"/>
        <pc:sldMkLst>
          <pc:docMk/>
          <pc:sldMk cId="2892801835" sldId="319"/>
        </pc:sldMkLst>
        <pc:spChg chg="mod">
          <ac:chgData name="R Chidambaranathan" userId="d8753fa3-60dd-499b-afbc-eca9bcd2f938" providerId="ADAL" clId="{5F64167E-46DD-46C3-BDE1-F09082354C4E}" dt="2022-05-23T15:38:01.651" v="2266" actId="20577"/>
          <ac:spMkLst>
            <pc:docMk/>
            <pc:sldMk cId="2892801835" sldId="319"/>
            <ac:spMk id="2" creationId="{11531372-A939-4130-BC07-D9E52915047E}"/>
          </ac:spMkLst>
        </pc:spChg>
        <pc:spChg chg="add del mod">
          <ac:chgData name="R Chidambaranathan" userId="d8753fa3-60dd-499b-afbc-eca9bcd2f938" providerId="ADAL" clId="{5F64167E-46DD-46C3-BDE1-F09082354C4E}" dt="2022-05-24T03:28:39.594" v="2444" actId="478"/>
          <ac:spMkLst>
            <pc:docMk/>
            <pc:sldMk cId="2892801835" sldId="319"/>
            <ac:spMk id="3" creationId="{324B47D0-8281-4081-9AC7-4942374ED839}"/>
          </ac:spMkLst>
        </pc:spChg>
        <pc:spChg chg="del">
          <ac:chgData name="R Chidambaranathan" userId="d8753fa3-60dd-499b-afbc-eca9bcd2f938" providerId="ADAL" clId="{5F64167E-46DD-46C3-BDE1-F09082354C4E}" dt="2022-05-23T15:33:40.984" v="2245" actId="478"/>
          <ac:spMkLst>
            <pc:docMk/>
            <pc:sldMk cId="2892801835" sldId="319"/>
            <ac:spMk id="3" creationId="{F0258D9C-6B1D-41C8-A30D-873DD3202059}"/>
          </ac:spMkLst>
        </pc:spChg>
        <pc:spChg chg="add del mod">
          <ac:chgData name="R Chidambaranathan" userId="d8753fa3-60dd-499b-afbc-eca9bcd2f938" providerId="ADAL" clId="{5F64167E-46DD-46C3-BDE1-F09082354C4E}" dt="2022-05-24T03:28:47.425" v="2447" actId="478"/>
          <ac:spMkLst>
            <pc:docMk/>
            <pc:sldMk cId="2892801835" sldId="319"/>
            <ac:spMk id="4" creationId="{EF8CD1CF-E019-480A-9CF5-1DFE8F3C3A24}"/>
          </ac:spMkLst>
        </pc:spChg>
        <pc:spChg chg="add del mod">
          <ac:chgData name="R Chidambaranathan" userId="d8753fa3-60dd-499b-afbc-eca9bcd2f938" providerId="ADAL" clId="{5F64167E-46DD-46C3-BDE1-F09082354C4E}" dt="2022-05-24T03:28:44.302" v="2446" actId="478"/>
          <ac:spMkLst>
            <pc:docMk/>
            <pc:sldMk cId="2892801835" sldId="319"/>
            <ac:spMk id="5" creationId="{585689A7-923F-4098-9111-A8C43438F4AF}"/>
          </ac:spMkLst>
        </pc:spChg>
        <pc:spChg chg="add del mod">
          <ac:chgData name="R Chidambaranathan" userId="d8753fa3-60dd-499b-afbc-eca9bcd2f938" providerId="ADAL" clId="{5F64167E-46DD-46C3-BDE1-F09082354C4E}" dt="2022-05-24T03:28:50.033" v="2448" actId="478"/>
          <ac:spMkLst>
            <pc:docMk/>
            <pc:sldMk cId="2892801835" sldId="319"/>
            <ac:spMk id="6" creationId="{276C1482-AB1C-43F9-8BE8-EE0DFD3966CD}"/>
          </ac:spMkLst>
        </pc:spChg>
        <pc:spChg chg="add del mod">
          <ac:chgData name="R Chidambaranathan" userId="d8753fa3-60dd-499b-afbc-eca9bcd2f938" providerId="ADAL" clId="{5F64167E-46DD-46C3-BDE1-F09082354C4E}" dt="2022-05-24T03:28:53.835" v="2449" actId="478"/>
          <ac:spMkLst>
            <pc:docMk/>
            <pc:sldMk cId="2892801835" sldId="319"/>
            <ac:spMk id="7" creationId="{8ABAE0BD-1347-40A9-B157-CEC884646FCA}"/>
          </ac:spMkLst>
        </pc:spChg>
        <pc:spChg chg="add mod">
          <ac:chgData name="R Chidambaranathan" userId="d8753fa3-60dd-499b-afbc-eca9bcd2f938" providerId="ADAL" clId="{5F64167E-46DD-46C3-BDE1-F09082354C4E}" dt="2022-05-24T03:39:14.307" v="2616" actId="1076"/>
          <ac:spMkLst>
            <pc:docMk/>
            <pc:sldMk cId="2892801835" sldId="319"/>
            <ac:spMk id="8" creationId="{701756AE-AC57-4B6E-8255-F1A59DDF8D79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9" creationId="{94C35C39-85E5-4591-BB2F-BC3CFD3DF61E}"/>
          </ac:spMkLst>
        </pc:spChg>
        <pc:spChg chg="add del mod">
          <ac:chgData name="R Chidambaranathan" userId="d8753fa3-60dd-499b-afbc-eca9bcd2f938" providerId="ADAL" clId="{5F64167E-46DD-46C3-BDE1-F09082354C4E}" dt="2022-05-24T03:28:42.048" v="2445" actId="478"/>
          <ac:spMkLst>
            <pc:docMk/>
            <pc:sldMk cId="2892801835" sldId="319"/>
            <ac:spMk id="11" creationId="{4307E5BD-53D7-4392-832E-74EF0FF9DC88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12" creationId="{845654F0-C7B2-4305-9F48-E127388344E6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13" creationId="{85B68EB5-9A93-43DD-B163-E2EC19E2B54F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14" creationId="{96FCADC4-A852-4D97-9F37-23FA7D7108BF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15" creationId="{3A161F96-6DA4-470C-BC81-5CB8970D1510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16" creationId="{04E36A7E-2264-4033-A9D0-9E9E4FBBBD4A}"/>
          </ac:spMkLst>
        </pc:spChg>
        <pc:spChg chg="add mod">
          <ac:chgData name="R Chidambaranathan" userId="d8753fa3-60dd-499b-afbc-eca9bcd2f938" providerId="ADAL" clId="{5F64167E-46DD-46C3-BDE1-F09082354C4E}" dt="2022-05-24T03:29:11.183" v="2450" actId="164"/>
          <ac:spMkLst>
            <pc:docMk/>
            <pc:sldMk cId="2892801835" sldId="319"/>
            <ac:spMk id="18" creationId="{27CDCAEE-467A-4A6D-8245-E3DB4A75276F}"/>
          </ac:spMkLst>
        </pc:spChg>
        <pc:spChg chg="add del mod">
          <ac:chgData name="R Chidambaranathan" userId="d8753fa3-60dd-499b-afbc-eca9bcd2f938" providerId="ADAL" clId="{5F64167E-46DD-46C3-BDE1-F09082354C4E}" dt="2022-05-24T03:33:06.965" v="2540" actId="478"/>
          <ac:spMkLst>
            <pc:docMk/>
            <pc:sldMk cId="2892801835" sldId="319"/>
            <ac:spMk id="24" creationId="{DA83031C-9BC6-4D7D-93E7-1BDE4EEF0D47}"/>
          </ac:spMkLst>
        </pc:spChg>
        <pc:spChg chg="add del mod">
          <ac:chgData name="R Chidambaranathan" userId="d8753fa3-60dd-499b-afbc-eca9bcd2f938" providerId="ADAL" clId="{5F64167E-46DD-46C3-BDE1-F09082354C4E}" dt="2022-05-24T03:34:59.797" v="2579" actId="12084"/>
          <ac:spMkLst>
            <pc:docMk/>
            <pc:sldMk cId="2892801835" sldId="319"/>
            <ac:spMk id="25" creationId="{7A68694E-97CC-4D58-9BDA-D3712B5CE789}"/>
          </ac:spMkLst>
        </pc:spChg>
        <pc:spChg chg="add del mod">
          <ac:chgData name="R Chidambaranathan" userId="d8753fa3-60dd-499b-afbc-eca9bcd2f938" providerId="ADAL" clId="{5F64167E-46DD-46C3-BDE1-F09082354C4E}" dt="2022-05-24T03:58:34.855" v="2721" actId="12084"/>
          <ac:spMkLst>
            <pc:docMk/>
            <pc:sldMk cId="2892801835" sldId="319"/>
            <ac:spMk id="30" creationId="{0D88D319-E7E3-47E7-A2FC-FB184A8752D2}"/>
          </ac:spMkLst>
        </pc:spChg>
        <pc:spChg chg="add del mod">
          <ac:chgData name="R Chidambaranathan" userId="d8753fa3-60dd-499b-afbc-eca9bcd2f938" providerId="ADAL" clId="{5F64167E-46DD-46C3-BDE1-F09082354C4E}" dt="2022-05-24T04:15:44.930" v="2884" actId="478"/>
          <ac:spMkLst>
            <pc:docMk/>
            <pc:sldMk cId="2892801835" sldId="319"/>
            <ac:spMk id="32" creationId="{4981F25C-46D7-482B-BAA0-48307E4EC649}"/>
          </ac:spMkLst>
        </pc:spChg>
        <pc:grpChg chg="add mod">
          <ac:chgData name="R Chidambaranathan" userId="d8753fa3-60dd-499b-afbc-eca9bcd2f938" providerId="ADAL" clId="{5F64167E-46DD-46C3-BDE1-F09082354C4E}" dt="2022-05-24T05:07:14.463" v="3095" actId="1036"/>
          <ac:grpSpMkLst>
            <pc:docMk/>
            <pc:sldMk cId="2892801835" sldId="319"/>
            <ac:grpSpMk id="20" creationId="{B884EBE0-B3A1-4CC4-B2D5-D85D84FB62F0}"/>
          </ac:grpSpMkLst>
        </pc:grpChg>
        <pc:graphicFrameChg chg="add del mod modGraphic">
          <ac:chgData name="R Chidambaranathan" userId="d8753fa3-60dd-499b-afbc-eca9bcd2f938" providerId="ADAL" clId="{5F64167E-46DD-46C3-BDE1-F09082354C4E}" dt="2022-05-24T04:15:42.862" v="2883" actId="478"/>
          <ac:graphicFrameMkLst>
            <pc:docMk/>
            <pc:sldMk cId="2892801835" sldId="319"/>
            <ac:graphicFrameMk id="26" creationId="{68DE1198-F9CE-4021-9B23-5D32D9C390BF}"/>
          </ac:graphicFrameMkLst>
        </pc:graphicFrameChg>
        <pc:graphicFrameChg chg="add mod modGraphic">
          <ac:chgData name="R Chidambaranathan" userId="d8753fa3-60dd-499b-afbc-eca9bcd2f938" providerId="ADAL" clId="{5F64167E-46DD-46C3-BDE1-F09082354C4E}" dt="2022-05-24T05:07:14.463" v="3095" actId="1036"/>
          <ac:graphicFrameMkLst>
            <pc:docMk/>
            <pc:sldMk cId="2892801835" sldId="319"/>
            <ac:graphicFrameMk id="31" creationId="{568C0685-C58F-4581-8F17-6E9E1E0544E8}"/>
          </ac:graphicFrameMkLst>
        </pc:graphicFrameChg>
        <pc:graphicFrameChg chg="add mod modGraphic">
          <ac:chgData name="R Chidambaranathan" userId="d8753fa3-60dd-499b-afbc-eca9bcd2f938" providerId="ADAL" clId="{5F64167E-46DD-46C3-BDE1-F09082354C4E}" dt="2022-05-24T05:07:14.463" v="3095" actId="1036"/>
          <ac:graphicFrameMkLst>
            <pc:docMk/>
            <pc:sldMk cId="2892801835" sldId="319"/>
            <ac:graphicFrameMk id="33" creationId="{9B88A557-755D-44EA-869D-47D11CC4765F}"/>
          </ac:graphicFrameMkLst>
        </pc:graphicFrameChg>
        <pc:cxnChg chg="add del mod">
          <ac:chgData name="R Chidambaranathan" userId="d8753fa3-60dd-499b-afbc-eca9bcd2f938" providerId="ADAL" clId="{5F64167E-46DD-46C3-BDE1-F09082354C4E}" dt="2022-05-24T03:28:38.267" v="2443" actId="478"/>
          <ac:cxnSpMkLst>
            <pc:docMk/>
            <pc:sldMk cId="2892801835" sldId="319"/>
            <ac:cxnSpMk id="10" creationId="{A084D195-7C53-430F-A99E-9B79436B12D9}"/>
          </ac:cxnSpMkLst>
        </pc:cxnChg>
        <pc:cxnChg chg="add mod">
          <ac:chgData name="R Chidambaranathan" userId="d8753fa3-60dd-499b-afbc-eca9bcd2f938" providerId="ADAL" clId="{5F64167E-46DD-46C3-BDE1-F09082354C4E}" dt="2022-05-24T03:29:11.183" v="2450" actId="164"/>
          <ac:cxnSpMkLst>
            <pc:docMk/>
            <pc:sldMk cId="2892801835" sldId="319"/>
            <ac:cxnSpMk id="17" creationId="{1F3225EE-7848-474F-A4C9-D42FAC07FD0D}"/>
          </ac:cxnSpMkLst>
        </pc:cxnChg>
        <pc:cxnChg chg="add del mod">
          <ac:chgData name="R Chidambaranathan" userId="d8753fa3-60dd-499b-afbc-eca9bcd2f938" providerId="ADAL" clId="{5F64167E-46DD-46C3-BDE1-F09082354C4E}" dt="2022-05-24T03:30:03.948" v="2461" actId="478"/>
          <ac:cxnSpMkLst>
            <pc:docMk/>
            <pc:sldMk cId="2892801835" sldId="319"/>
            <ac:cxnSpMk id="19" creationId="{F2AADC7B-976F-4E76-B856-599ACF616AF6}"/>
          </ac:cxnSpMkLst>
        </pc:cxnChg>
        <pc:cxnChg chg="add del mod">
          <ac:chgData name="R Chidambaranathan" userId="d8753fa3-60dd-499b-afbc-eca9bcd2f938" providerId="ADAL" clId="{5F64167E-46DD-46C3-BDE1-F09082354C4E}" dt="2022-05-24T04:02:04.510" v="2757" actId="478"/>
          <ac:cxnSpMkLst>
            <pc:docMk/>
            <pc:sldMk cId="2892801835" sldId="319"/>
            <ac:cxnSpMk id="27" creationId="{26CBB62B-149D-485C-8445-F0DCB9FCBCA4}"/>
          </ac:cxnSpMkLst>
        </pc:cxnChg>
      </pc:sldChg>
      <pc:sldChg chg="add del">
        <pc:chgData name="R Chidambaranathan" userId="d8753fa3-60dd-499b-afbc-eca9bcd2f938" providerId="ADAL" clId="{5F64167E-46DD-46C3-BDE1-F09082354C4E}" dt="2022-05-23T15:38:42.650" v="2278" actId="47"/>
        <pc:sldMkLst>
          <pc:docMk/>
          <pc:sldMk cId="820656023" sldId="320"/>
        </pc:sldMkLst>
      </pc:sldChg>
      <pc:sldChg chg="add del">
        <pc:chgData name="R Chidambaranathan" userId="d8753fa3-60dd-499b-afbc-eca9bcd2f938" providerId="ADAL" clId="{5F64167E-46DD-46C3-BDE1-F09082354C4E}" dt="2022-05-23T15:38:40.709" v="2277" actId="47"/>
        <pc:sldMkLst>
          <pc:docMk/>
          <pc:sldMk cId="1533096881" sldId="321"/>
        </pc:sldMkLst>
      </pc:sldChg>
      <pc:sldChg chg="add del">
        <pc:chgData name="R Chidambaranathan" userId="d8753fa3-60dd-499b-afbc-eca9bcd2f938" providerId="ADAL" clId="{5F64167E-46DD-46C3-BDE1-F09082354C4E}" dt="2022-05-23T15:38:39.565" v="2276" actId="47"/>
        <pc:sldMkLst>
          <pc:docMk/>
          <pc:sldMk cId="4059129788" sldId="322"/>
        </pc:sldMkLst>
      </pc:sldChg>
      <pc:sldChg chg="modSp add del mod">
        <pc:chgData name="R Chidambaranathan" userId="d8753fa3-60dd-499b-afbc-eca9bcd2f938" providerId="ADAL" clId="{5F64167E-46DD-46C3-BDE1-F09082354C4E}" dt="2022-05-23T15:38:38.755" v="2275" actId="47"/>
        <pc:sldMkLst>
          <pc:docMk/>
          <pc:sldMk cId="342203325" sldId="323"/>
        </pc:sldMkLst>
        <pc:spChg chg="mod">
          <ac:chgData name="R Chidambaranathan" userId="d8753fa3-60dd-499b-afbc-eca9bcd2f938" providerId="ADAL" clId="{5F64167E-46DD-46C3-BDE1-F09082354C4E}" dt="2022-05-23T15:38:36.178" v="2274"/>
          <ac:spMkLst>
            <pc:docMk/>
            <pc:sldMk cId="342203325" sldId="323"/>
            <ac:spMk id="2" creationId="{11531372-A939-4130-BC07-D9E52915047E}"/>
          </ac:spMkLst>
        </pc:spChg>
      </pc:sldChg>
      <pc:sldChg chg="modSp add mod">
        <pc:chgData name="R Chidambaranathan" userId="d8753fa3-60dd-499b-afbc-eca9bcd2f938" providerId="ADAL" clId="{5F64167E-46DD-46C3-BDE1-F09082354C4E}" dt="2022-05-23T15:35:33.953" v="2261"/>
        <pc:sldMkLst>
          <pc:docMk/>
          <pc:sldMk cId="498816129" sldId="324"/>
        </pc:sldMkLst>
        <pc:spChg chg="mod">
          <ac:chgData name="R Chidambaranathan" userId="d8753fa3-60dd-499b-afbc-eca9bcd2f938" providerId="ADAL" clId="{5F64167E-46DD-46C3-BDE1-F09082354C4E}" dt="2022-05-23T15:35:33.953" v="2261"/>
          <ac:spMkLst>
            <pc:docMk/>
            <pc:sldMk cId="498816129" sldId="324"/>
            <ac:spMk id="2" creationId="{11531372-A939-4130-BC07-D9E52915047E}"/>
          </ac:spMkLst>
        </pc:spChg>
      </pc:sldChg>
      <pc:sldChg chg="delSp modSp add mod">
        <pc:chgData name="R Chidambaranathan" userId="d8753fa3-60dd-499b-afbc-eca9bcd2f938" providerId="ADAL" clId="{5F64167E-46DD-46C3-BDE1-F09082354C4E}" dt="2022-05-23T15:34:17.794" v="2255" actId="478"/>
        <pc:sldMkLst>
          <pc:docMk/>
          <pc:sldMk cId="3173464088" sldId="325"/>
        </pc:sldMkLst>
        <pc:spChg chg="mod">
          <ac:chgData name="R Chidambaranathan" userId="d8753fa3-60dd-499b-afbc-eca9bcd2f938" providerId="ADAL" clId="{5F64167E-46DD-46C3-BDE1-F09082354C4E}" dt="2022-05-23T15:34:14.584" v="2254"/>
          <ac:spMkLst>
            <pc:docMk/>
            <pc:sldMk cId="3173464088" sldId="325"/>
            <ac:spMk id="2" creationId="{11531372-A939-4130-BC07-D9E52915047E}"/>
          </ac:spMkLst>
        </pc:spChg>
        <pc:spChg chg="del">
          <ac:chgData name="R Chidambaranathan" userId="d8753fa3-60dd-499b-afbc-eca9bcd2f938" providerId="ADAL" clId="{5F64167E-46DD-46C3-BDE1-F09082354C4E}" dt="2022-05-23T15:34:17.794" v="2255" actId="478"/>
          <ac:spMkLst>
            <pc:docMk/>
            <pc:sldMk cId="3173464088" sldId="325"/>
            <ac:spMk id="3" creationId="{F0258D9C-6B1D-41C8-A30D-873DD3202059}"/>
          </ac:spMkLst>
        </pc:spChg>
      </pc:sldChg>
      <pc:sldChg chg="delSp modSp add mod">
        <pc:chgData name="R Chidambaranathan" userId="d8753fa3-60dd-499b-afbc-eca9bcd2f938" providerId="ADAL" clId="{5F64167E-46DD-46C3-BDE1-F09082354C4E}" dt="2022-05-23T15:34:02.066" v="2250" actId="478"/>
        <pc:sldMkLst>
          <pc:docMk/>
          <pc:sldMk cId="1405371542" sldId="326"/>
        </pc:sldMkLst>
        <pc:spChg chg="mod">
          <ac:chgData name="R Chidambaranathan" userId="d8753fa3-60dd-499b-afbc-eca9bcd2f938" providerId="ADAL" clId="{5F64167E-46DD-46C3-BDE1-F09082354C4E}" dt="2022-05-23T15:33:58.846" v="2249"/>
          <ac:spMkLst>
            <pc:docMk/>
            <pc:sldMk cId="1405371542" sldId="326"/>
            <ac:spMk id="2" creationId="{11531372-A939-4130-BC07-D9E52915047E}"/>
          </ac:spMkLst>
        </pc:spChg>
        <pc:spChg chg="del">
          <ac:chgData name="R Chidambaranathan" userId="d8753fa3-60dd-499b-afbc-eca9bcd2f938" providerId="ADAL" clId="{5F64167E-46DD-46C3-BDE1-F09082354C4E}" dt="2022-05-23T15:34:02.066" v="2250" actId="478"/>
          <ac:spMkLst>
            <pc:docMk/>
            <pc:sldMk cId="1405371542" sldId="326"/>
            <ac:spMk id="3" creationId="{F0258D9C-6B1D-41C8-A30D-873DD3202059}"/>
          </ac:spMkLst>
        </pc:spChg>
      </pc:sldChg>
      <pc:sldChg chg="modSp new mod">
        <pc:chgData name="R Chidambaranathan" userId="d8753fa3-60dd-499b-afbc-eca9bcd2f938" providerId="ADAL" clId="{5F64167E-46DD-46C3-BDE1-F09082354C4E}" dt="2022-05-23T07:57:21.779" v="2139" actId="20577"/>
        <pc:sldMkLst>
          <pc:docMk/>
          <pc:sldMk cId="1797804938" sldId="327"/>
        </pc:sldMkLst>
        <pc:spChg chg="mod">
          <ac:chgData name="R Chidambaranathan" userId="d8753fa3-60dd-499b-afbc-eca9bcd2f938" providerId="ADAL" clId="{5F64167E-46DD-46C3-BDE1-F09082354C4E}" dt="2022-05-23T07:53:51.364" v="2023" actId="20577"/>
          <ac:spMkLst>
            <pc:docMk/>
            <pc:sldMk cId="1797804938" sldId="327"/>
            <ac:spMk id="2" creationId="{FC66C51B-179C-4A06-ABAF-74ABBEEDABD7}"/>
          </ac:spMkLst>
        </pc:spChg>
        <pc:spChg chg="mod">
          <ac:chgData name="R Chidambaranathan" userId="d8753fa3-60dd-499b-afbc-eca9bcd2f938" providerId="ADAL" clId="{5F64167E-46DD-46C3-BDE1-F09082354C4E}" dt="2022-05-23T07:57:21.779" v="2139" actId="20577"/>
          <ac:spMkLst>
            <pc:docMk/>
            <pc:sldMk cId="1797804938" sldId="327"/>
            <ac:spMk id="3" creationId="{FD000AEF-B74F-4730-8E26-97D379249124}"/>
          </ac:spMkLst>
        </pc:spChg>
      </pc:sldChg>
      <pc:sldChg chg="modSp add mod">
        <pc:chgData name="R Chidambaranathan" userId="d8753fa3-60dd-499b-afbc-eca9bcd2f938" providerId="ADAL" clId="{5F64167E-46DD-46C3-BDE1-F09082354C4E}" dt="2022-05-23T15:35:20.167" v="2257"/>
        <pc:sldMkLst>
          <pc:docMk/>
          <pc:sldMk cId="316408802" sldId="328"/>
        </pc:sldMkLst>
        <pc:spChg chg="mod">
          <ac:chgData name="R Chidambaranathan" userId="d8753fa3-60dd-499b-afbc-eca9bcd2f938" providerId="ADAL" clId="{5F64167E-46DD-46C3-BDE1-F09082354C4E}" dt="2022-05-23T15:35:20.167" v="2257"/>
          <ac:spMkLst>
            <pc:docMk/>
            <pc:sldMk cId="316408802" sldId="328"/>
            <ac:spMk id="2" creationId="{11531372-A939-4130-BC07-D9E52915047E}"/>
          </ac:spMkLst>
        </pc:spChg>
      </pc:sldChg>
      <pc:sldChg chg="addSp delSp modSp add mod modAnim">
        <pc:chgData name="R Chidambaranathan" userId="d8753fa3-60dd-499b-afbc-eca9bcd2f938" providerId="ADAL" clId="{5F64167E-46DD-46C3-BDE1-F09082354C4E}" dt="2022-05-24T06:58:47.409" v="3272" actId="164"/>
        <pc:sldMkLst>
          <pc:docMk/>
          <pc:sldMk cId="1226387595" sldId="329"/>
        </pc:sldMkLst>
        <pc:spChg chg="mod">
          <ac:chgData name="R Chidambaranathan" userId="d8753fa3-60dd-499b-afbc-eca9bcd2f938" providerId="ADAL" clId="{5F64167E-46DD-46C3-BDE1-F09082354C4E}" dt="2022-05-23T15:37:38.873" v="2263"/>
          <ac:spMkLst>
            <pc:docMk/>
            <pc:sldMk cId="1226387595" sldId="329"/>
            <ac:spMk id="2" creationId="{11531372-A939-4130-BC07-D9E52915047E}"/>
          </ac:spMkLst>
        </pc:spChg>
        <pc:spChg chg="add del mod topLvl">
          <ac:chgData name="R Chidambaranathan" userId="d8753fa3-60dd-499b-afbc-eca9bcd2f938" providerId="ADAL" clId="{5F64167E-46DD-46C3-BDE1-F09082354C4E}" dt="2022-05-24T05:11:49.005" v="3102" actId="478"/>
          <ac:spMkLst>
            <pc:docMk/>
            <pc:sldMk cId="1226387595" sldId="329"/>
            <ac:spMk id="5" creationId="{71BBC4E5-08C5-4898-B9D7-96BA23EF726C}"/>
          </ac:spMkLst>
        </pc:spChg>
        <pc:spChg chg="mod">
          <ac:chgData name="R Chidambaranathan" userId="d8753fa3-60dd-499b-afbc-eca9bcd2f938" providerId="ADAL" clId="{5F64167E-46DD-46C3-BDE1-F09082354C4E}" dt="2022-05-24T06:58:28.313" v="3268" actId="1036"/>
          <ac:spMkLst>
            <pc:docMk/>
            <pc:sldMk cId="1226387595" sldId="329"/>
            <ac:spMk id="7" creationId="{04191ED4-3B3B-4469-8FE1-E8AE2D858861}"/>
          </ac:spMkLst>
        </pc:spChg>
        <pc:spChg chg="add del">
          <ac:chgData name="R Chidambaranathan" userId="d8753fa3-60dd-499b-afbc-eca9bcd2f938" providerId="ADAL" clId="{5F64167E-46DD-46C3-BDE1-F09082354C4E}" dt="2022-05-24T05:21:01.319" v="3107" actId="478"/>
          <ac:spMkLst>
            <pc:docMk/>
            <pc:sldMk cId="1226387595" sldId="329"/>
            <ac:spMk id="10" creationId="{0800C1CF-D5C7-469F-A25C-E0A6309811BC}"/>
          </ac:spMkLst>
        </pc:spChg>
        <pc:grpChg chg="add del mod">
          <ac:chgData name="R Chidambaranathan" userId="d8753fa3-60dd-499b-afbc-eca9bcd2f938" providerId="ADAL" clId="{5F64167E-46DD-46C3-BDE1-F09082354C4E}" dt="2022-05-24T05:11:41.921" v="3099" actId="165"/>
          <ac:grpSpMkLst>
            <pc:docMk/>
            <pc:sldMk cId="1226387595" sldId="329"/>
            <ac:grpSpMk id="3" creationId="{49E766F6-7450-4F4A-B479-A8A35D06E609}"/>
          </ac:grpSpMkLst>
        </pc:grpChg>
        <pc:grpChg chg="add del mod topLvl">
          <ac:chgData name="R Chidambaranathan" userId="d8753fa3-60dd-499b-afbc-eca9bcd2f938" providerId="ADAL" clId="{5F64167E-46DD-46C3-BDE1-F09082354C4E}" dt="2022-05-24T06:58:28.313" v="3268" actId="1036"/>
          <ac:grpSpMkLst>
            <pc:docMk/>
            <pc:sldMk cId="1226387595" sldId="329"/>
            <ac:grpSpMk id="4" creationId="{81F016E2-9856-41D0-954B-70AAFB98E77A}"/>
          </ac:grpSpMkLst>
        </pc:grpChg>
        <pc:grpChg chg="add mod">
          <ac:chgData name="R Chidambaranathan" userId="d8753fa3-60dd-499b-afbc-eca9bcd2f938" providerId="ADAL" clId="{5F64167E-46DD-46C3-BDE1-F09082354C4E}" dt="2022-05-24T06:58:47.409" v="3272" actId="164"/>
          <ac:grpSpMkLst>
            <pc:docMk/>
            <pc:sldMk cId="1226387595" sldId="329"/>
            <ac:grpSpMk id="15" creationId="{3595CBF5-12CD-4659-B447-4AED0970B836}"/>
          </ac:grpSpMkLst>
        </pc:grpChg>
        <pc:grpChg chg="add mod">
          <ac:chgData name="R Chidambaranathan" userId="d8753fa3-60dd-499b-afbc-eca9bcd2f938" providerId="ADAL" clId="{5F64167E-46DD-46C3-BDE1-F09082354C4E}" dt="2022-05-24T06:58:47.409" v="3272" actId="164"/>
          <ac:grpSpMkLst>
            <pc:docMk/>
            <pc:sldMk cId="1226387595" sldId="329"/>
            <ac:grpSpMk id="18" creationId="{4E1F65CF-DAB1-4114-8E1F-E359BA2AC020}"/>
          </ac:grpSpMkLst>
        </pc:grpChg>
        <pc:picChg chg="mod">
          <ac:chgData name="R Chidambaranathan" userId="d8753fa3-60dd-499b-afbc-eca9bcd2f938" providerId="ADAL" clId="{5F64167E-46DD-46C3-BDE1-F09082354C4E}" dt="2022-05-24T06:58:28.313" v="3268" actId="1036"/>
          <ac:picMkLst>
            <pc:docMk/>
            <pc:sldMk cId="1226387595" sldId="329"/>
            <ac:picMk id="6" creationId="{DFE899CA-A7F7-47AC-BBD4-A1399A6DF743}"/>
          </ac:picMkLst>
        </pc:picChg>
        <pc:picChg chg="mod">
          <ac:chgData name="R Chidambaranathan" userId="d8753fa3-60dd-499b-afbc-eca9bcd2f938" providerId="ADAL" clId="{5F64167E-46DD-46C3-BDE1-F09082354C4E}" dt="2022-05-24T06:58:28.313" v="3268" actId="1036"/>
          <ac:picMkLst>
            <pc:docMk/>
            <pc:sldMk cId="1226387595" sldId="329"/>
            <ac:picMk id="8" creationId="{96958787-74CE-4B7F-AB01-8BFFBF5EB07D}"/>
          </ac:picMkLst>
        </pc:picChg>
        <pc:picChg chg="add mod">
          <ac:chgData name="R Chidambaranathan" userId="d8753fa3-60dd-499b-afbc-eca9bcd2f938" providerId="ADAL" clId="{5F64167E-46DD-46C3-BDE1-F09082354C4E}" dt="2022-05-24T06:58:28.313" v="3268" actId="1036"/>
          <ac:picMkLst>
            <pc:docMk/>
            <pc:sldMk cId="1226387595" sldId="329"/>
            <ac:picMk id="12" creationId="{5023EFB9-B702-44AF-A894-D3E87EFA722A}"/>
          </ac:picMkLst>
        </pc:picChg>
        <pc:picChg chg="add mod">
          <ac:chgData name="R Chidambaranathan" userId="d8753fa3-60dd-499b-afbc-eca9bcd2f938" providerId="ADAL" clId="{5F64167E-46DD-46C3-BDE1-F09082354C4E}" dt="2022-05-24T06:58:28.313" v="3268" actId="1036"/>
          <ac:picMkLst>
            <pc:docMk/>
            <pc:sldMk cId="1226387595" sldId="329"/>
            <ac:picMk id="14" creationId="{2C70EC71-7D36-478D-BC3A-D3ACD0512858}"/>
          </ac:picMkLst>
        </pc:picChg>
        <pc:picChg chg="add mod">
          <ac:chgData name="R Chidambaranathan" userId="d8753fa3-60dd-499b-afbc-eca9bcd2f938" providerId="ADAL" clId="{5F64167E-46DD-46C3-BDE1-F09082354C4E}" dt="2022-05-24T06:58:47.409" v="3272" actId="164"/>
          <ac:picMkLst>
            <pc:docMk/>
            <pc:sldMk cId="1226387595" sldId="329"/>
            <ac:picMk id="17" creationId="{6EB2DABB-DA68-4712-AE15-B0C0ED929EB0}"/>
          </ac:picMkLst>
        </pc:picChg>
        <pc:picChg chg="add del">
          <ac:chgData name="R Chidambaranathan" userId="d8753fa3-60dd-499b-afbc-eca9bcd2f938" providerId="ADAL" clId="{5F64167E-46DD-46C3-BDE1-F09082354C4E}" dt="2022-05-24T05:23:45.360" v="3114" actId="478"/>
          <ac:picMkLst>
            <pc:docMk/>
            <pc:sldMk cId="1226387595" sldId="329"/>
            <ac:picMk id="1026" creationId="{014AD32A-8A37-48E8-ABB9-1C4B714ADBE9}"/>
          </ac:picMkLst>
        </pc:picChg>
      </pc:sldChg>
      <pc:sldChg chg="modSp add mod">
        <pc:chgData name="R Chidambaranathan" userId="d8753fa3-60dd-499b-afbc-eca9bcd2f938" providerId="ADAL" clId="{5F64167E-46DD-46C3-BDE1-F09082354C4E}" dt="2022-05-23T15:38:26.620" v="2270" actId="20577"/>
        <pc:sldMkLst>
          <pc:docMk/>
          <pc:sldMk cId="211447002" sldId="330"/>
        </pc:sldMkLst>
        <pc:spChg chg="mod">
          <ac:chgData name="R Chidambaranathan" userId="d8753fa3-60dd-499b-afbc-eca9bcd2f938" providerId="ADAL" clId="{5F64167E-46DD-46C3-BDE1-F09082354C4E}" dt="2022-05-23T15:38:26.620" v="2270" actId="20577"/>
          <ac:spMkLst>
            <pc:docMk/>
            <pc:sldMk cId="211447002" sldId="330"/>
            <ac:spMk id="2" creationId="{11531372-A939-4130-BC07-D9E52915047E}"/>
          </ac:spMkLst>
        </pc:spChg>
      </pc:sldChg>
      <pc:sldChg chg="addSp delSp modSp new mod modClrScheme chgLayout">
        <pc:chgData name="R Chidambaranathan" userId="d8753fa3-60dd-499b-afbc-eca9bcd2f938" providerId="ADAL" clId="{5F64167E-46DD-46C3-BDE1-F09082354C4E}" dt="2022-05-24T03:20:00.737" v="2440" actId="1076"/>
        <pc:sldMkLst>
          <pc:docMk/>
          <pc:sldMk cId="2091871655" sldId="331"/>
        </pc:sldMkLst>
        <pc:spChg chg="mod ord">
          <ac:chgData name="R Chidambaranathan" userId="d8753fa3-60dd-499b-afbc-eca9bcd2f938" providerId="ADAL" clId="{5F64167E-46DD-46C3-BDE1-F09082354C4E}" dt="2022-05-24T03:15:54.462" v="2310" actId="27636"/>
          <ac:spMkLst>
            <pc:docMk/>
            <pc:sldMk cId="2091871655" sldId="331"/>
            <ac:spMk id="2" creationId="{3BEE8CA8-9DE9-4F8A-8C56-273280B7CE91}"/>
          </ac:spMkLst>
        </pc:spChg>
        <pc:spChg chg="add del mod ord">
          <ac:chgData name="R Chidambaranathan" userId="d8753fa3-60dd-499b-afbc-eca9bcd2f938" providerId="ADAL" clId="{5F64167E-46DD-46C3-BDE1-F09082354C4E}" dt="2022-05-24T03:16:52.949" v="2312"/>
          <ac:spMkLst>
            <pc:docMk/>
            <pc:sldMk cId="2091871655" sldId="331"/>
            <ac:spMk id="3" creationId="{A436E919-CEBE-4E86-9CE7-ADE44A887164}"/>
          </ac:spMkLst>
        </pc:spChg>
        <pc:spChg chg="add mod ord">
          <ac:chgData name="R Chidambaranathan" userId="d8753fa3-60dd-499b-afbc-eca9bcd2f938" providerId="ADAL" clId="{5F64167E-46DD-46C3-BDE1-F09082354C4E}" dt="2022-05-24T03:18:37.927" v="2428" actId="20577"/>
          <ac:spMkLst>
            <pc:docMk/>
            <pc:sldMk cId="2091871655" sldId="331"/>
            <ac:spMk id="4" creationId="{BCF50C17-B488-44AC-86B4-9975083BC315}"/>
          </ac:spMkLst>
        </pc:spChg>
        <pc:spChg chg="add mod">
          <ac:chgData name="R Chidambaranathan" userId="d8753fa3-60dd-499b-afbc-eca9bcd2f938" providerId="ADAL" clId="{5F64167E-46DD-46C3-BDE1-F09082354C4E}" dt="2022-05-24T03:18:12.993" v="2385" actId="20577"/>
          <ac:spMkLst>
            <pc:docMk/>
            <pc:sldMk cId="2091871655" sldId="331"/>
            <ac:spMk id="9" creationId="{3016D45A-67FC-4350-B2F1-2F7579901444}"/>
          </ac:spMkLst>
        </pc:spChg>
        <pc:picChg chg="add del mod">
          <ac:chgData name="R Chidambaranathan" userId="d8753fa3-60dd-499b-afbc-eca9bcd2f938" providerId="ADAL" clId="{5F64167E-46DD-46C3-BDE1-F09082354C4E}" dt="2022-05-24T03:17:08.124" v="2316" actId="478"/>
          <ac:picMkLst>
            <pc:docMk/>
            <pc:sldMk cId="2091871655" sldId="331"/>
            <ac:picMk id="6" creationId="{6600D8E3-9B0F-4E0D-BD38-56B0FB3D4312}"/>
          </ac:picMkLst>
        </pc:picChg>
        <pc:picChg chg="add mod">
          <ac:chgData name="R Chidambaranathan" userId="d8753fa3-60dd-499b-afbc-eca9bcd2f938" providerId="ADAL" clId="{5F64167E-46DD-46C3-BDE1-F09082354C4E}" dt="2022-05-24T03:17:23.846" v="2319" actId="14100"/>
          <ac:picMkLst>
            <pc:docMk/>
            <pc:sldMk cId="2091871655" sldId="331"/>
            <ac:picMk id="7" creationId="{FB490D3C-7432-46CE-85FE-C810F6B5709C}"/>
          </ac:picMkLst>
        </pc:picChg>
        <pc:picChg chg="add mod">
          <ac:chgData name="R Chidambaranathan" userId="d8753fa3-60dd-499b-afbc-eca9bcd2f938" providerId="ADAL" clId="{5F64167E-46DD-46C3-BDE1-F09082354C4E}" dt="2022-05-24T03:20:00.737" v="2440" actId="1076"/>
          <ac:picMkLst>
            <pc:docMk/>
            <pc:sldMk cId="2091871655" sldId="331"/>
            <ac:picMk id="11" creationId="{0B52D7E7-5370-493D-8B30-DE258AB0896C}"/>
          </ac:picMkLst>
        </pc:picChg>
        <pc:cxnChg chg="add mod">
          <ac:chgData name="R Chidambaranathan" userId="d8753fa3-60dd-499b-afbc-eca9bcd2f938" providerId="ADAL" clId="{5F64167E-46DD-46C3-BDE1-F09082354C4E}" dt="2022-05-24T03:19:47.308" v="2439" actId="1582"/>
          <ac:cxnSpMkLst>
            <pc:docMk/>
            <pc:sldMk cId="2091871655" sldId="331"/>
            <ac:cxnSpMk id="13" creationId="{5F3990B1-9832-4873-9506-0B13C5518195}"/>
          </ac:cxnSpMkLst>
        </pc:cxnChg>
      </pc:sldChg>
    </pc:docChg>
  </pc:docChgLst>
  <pc:docChgLst>
    <pc:chgData name="RAMAN N" userId="9b99c865-847e-425b-80c6-c4facc440082" providerId="ADAL" clId="{761E2A3D-DBF3-4DC7-B2A1-FBA248E0FFD5}"/>
    <pc:docChg chg="custSel addSld modSld">
      <pc:chgData name="RAMAN N" userId="9b99c865-847e-425b-80c6-c4facc440082" providerId="ADAL" clId="{761E2A3D-DBF3-4DC7-B2A1-FBA248E0FFD5}" dt="2022-05-27T09:06:44.016" v="134" actId="20577"/>
      <pc:docMkLst>
        <pc:docMk/>
      </pc:docMkLst>
      <pc:sldChg chg="addSp modSp new mod modClrScheme chgLayout">
        <pc:chgData name="RAMAN N" userId="9b99c865-847e-425b-80c6-c4facc440082" providerId="ADAL" clId="{761E2A3D-DBF3-4DC7-B2A1-FBA248E0FFD5}" dt="2022-05-26T10:47:27.542" v="118" actId="5793"/>
        <pc:sldMkLst>
          <pc:docMk/>
          <pc:sldMk cId="120663808" sldId="339"/>
        </pc:sldMkLst>
        <pc:spChg chg="mod ord">
          <ac:chgData name="RAMAN N" userId="9b99c865-847e-425b-80c6-c4facc440082" providerId="ADAL" clId="{761E2A3D-DBF3-4DC7-B2A1-FBA248E0FFD5}" dt="2022-05-26T10:46:52.348" v="59" actId="700"/>
          <ac:spMkLst>
            <pc:docMk/>
            <pc:sldMk cId="120663808" sldId="339"/>
            <ac:spMk id="2" creationId="{DFFF701B-AEF6-41CA-A624-629C82D7EF62}"/>
          </ac:spMkLst>
        </pc:spChg>
        <pc:spChg chg="add mod ord">
          <ac:chgData name="RAMAN N" userId="9b99c865-847e-425b-80c6-c4facc440082" providerId="ADAL" clId="{761E2A3D-DBF3-4DC7-B2A1-FBA248E0FFD5}" dt="2022-05-26T10:47:27.542" v="118" actId="5793"/>
          <ac:spMkLst>
            <pc:docMk/>
            <pc:sldMk cId="120663808" sldId="339"/>
            <ac:spMk id="3" creationId="{09CF677B-1A95-40B3-AA7B-D995AD0C5EFA}"/>
          </ac:spMkLst>
        </pc:spChg>
      </pc:sldChg>
    </pc:docChg>
  </pc:docChgLst>
  <pc:docChgLst>
    <pc:chgData name="R Chidambaranathan" userId="d8753fa3-60dd-499b-afbc-eca9bcd2f938" providerId="ADAL" clId="{070ED118-F2BC-4649-B4F5-9966C791165A}"/>
    <pc:docChg chg="undo custSel addSld delSld modSld modMainMaster">
      <pc:chgData name="R Chidambaranathan" userId="d8753fa3-60dd-499b-afbc-eca9bcd2f938" providerId="ADAL" clId="{070ED118-F2BC-4649-B4F5-9966C791165A}" dt="2022-05-22T12:50:46.123" v="214" actId="47"/>
      <pc:docMkLst>
        <pc:docMk/>
      </pc:docMkLst>
      <pc:sldChg chg="modSp mod">
        <pc:chgData name="R Chidambaranathan" userId="d8753fa3-60dd-499b-afbc-eca9bcd2f938" providerId="ADAL" clId="{070ED118-F2BC-4649-B4F5-9966C791165A}" dt="2022-05-22T10:31:59.192" v="143" actId="20577"/>
        <pc:sldMkLst>
          <pc:docMk/>
          <pc:sldMk cId="0" sldId="256"/>
        </pc:sldMkLst>
        <pc:spChg chg="mod">
          <ac:chgData name="R Chidambaranathan" userId="d8753fa3-60dd-499b-afbc-eca9bcd2f938" providerId="ADAL" clId="{070ED118-F2BC-4649-B4F5-9966C791165A}" dt="2022-05-22T10:31:50.079" v="133" actId="20577"/>
          <ac:spMkLst>
            <pc:docMk/>
            <pc:sldMk cId="0" sldId="256"/>
            <ac:spMk id="61" creationId="{00000000-0000-0000-0000-000000000000}"/>
          </ac:spMkLst>
        </pc:spChg>
        <pc:spChg chg="mod">
          <ac:chgData name="R Chidambaranathan" userId="d8753fa3-60dd-499b-afbc-eca9bcd2f938" providerId="ADAL" clId="{070ED118-F2BC-4649-B4F5-9966C791165A}" dt="2022-05-22T10:31:59.192" v="143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del mod modClrScheme chgLayout">
        <pc:chgData name="R Chidambaranathan" userId="d8753fa3-60dd-499b-afbc-eca9bcd2f938" providerId="ADAL" clId="{070ED118-F2BC-4649-B4F5-9966C791165A}" dt="2022-05-22T10:32:07.452" v="144" actId="47"/>
        <pc:sldMkLst>
          <pc:docMk/>
          <pc:sldMk cId="0" sldId="257"/>
        </pc:sldMkLst>
        <pc:spChg chg="add mod ord">
          <ac:chgData name="R Chidambaranathan" userId="d8753fa3-60dd-499b-afbc-eca9bcd2f938" providerId="ADAL" clId="{070ED118-F2BC-4649-B4F5-9966C791165A}" dt="2022-05-22T10:02:36.423" v="103" actId="3062"/>
          <ac:spMkLst>
            <pc:docMk/>
            <pc:sldMk cId="0" sldId="257"/>
            <ac:spMk id="2" creationId="{23E6F5A8-22E1-4D09-B6D8-C898974168F5}"/>
          </ac:spMkLst>
        </pc:spChg>
        <pc:spChg chg="add del mod ord">
          <ac:chgData name="R Chidambaranathan" userId="d8753fa3-60dd-499b-afbc-eca9bcd2f938" providerId="ADAL" clId="{070ED118-F2BC-4649-B4F5-9966C791165A}" dt="2022-05-22T10:02:01.845" v="99" actId="478"/>
          <ac:spMkLst>
            <pc:docMk/>
            <pc:sldMk cId="0" sldId="257"/>
            <ac:spMk id="3" creationId="{80944B9E-4B76-45CA-AFA9-07588E0354C3}"/>
          </ac:spMkLst>
        </pc:spChg>
        <pc:spChg chg="add del mod ord">
          <ac:chgData name="R Chidambaranathan" userId="d8753fa3-60dd-499b-afbc-eca9bcd2f938" providerId="ADAL" clId="{070ED118-F2BC-4649-B4F5-9966C791165A}" dt="2022-05-22T10:01:38.775" v="70" actId="700"/>
          <ac:spMkLst>
            <pc:docMk/>
            <pc:sldMk cId="0" sldId="257"/>
            <ac:spMk id="6" creationId="{E8CFB4D0-62D6-B750-4AAC-1702E7780780}"/>
          </ac:spMkLst>
        </pc:spChg>
        <pc:spChg chg="add del mod ord">
          <ac:chgData name="R Chidambaranathan" userId="d8753fa3-60dd-499b-afbc-eca9bcd2f938" providerId="ADAL" clId="{070ED118-F2BC-4649-B4F5-9966C791165A}" dt="2022-05-22T10:01:38.775" v="70" actId="700"/>
          <ac:spMkLst>
            <pc:docMk/>
            <pc:sldMk cId="0" sldId="257"/>
            <ac:spMk id="8" creationId="{BB1AF6AE-11DB-BCDE-EADE-1401D87D508D}"/>
          </ac:spMkLst>
        </pc:spChg>
        <pc:spChg chg="del">
          <ac:chgData name="R Chidambaranathan" userId="d8753fa3-60dd-499b-afbc-eca9bcd2f938" providerId="ADAL" clId="{070ED118-F2BC-4649-B4F5-9966C791165A}" dt="2022-05-22T09:58:42.789" v="35" actId="478"/>
          <ac:spMkLst>
            <pc:docMk/>
            <pc:sldMk cId="0" sldId="257"/>
            <ac:spMk id="67" creationId="{00000000-0000-0000-0000-000000000000}"/>
          </ac:spMkLst>
        </pc:spChg>
        <pc:spChg chg="del">
          <ac:chgData name="R Chidambaranathan" userId="d8753fa3-60dd-499b-afbc-eca9bcd2f938" providerId="ADAL" clId="{070ED118-F2BC-4649-B4F5-9966C791165A}" dt="2022-05-22T09:58:26.814" v="32" actId="478"/>
          <ac:spMkLst>
            <pc:docMk/>
            <pc:sldMk cId="0" sldId="257"/>
            <ac:spMk id="68" creationId="{00000000-0000-0000-0000-000000000000}"/>
          </ac:spMkLst>
        </pc:spChg>
        <pc:spChg chg="add del mod">
          <ac:chgData name="R Chidambaranathan" userId="d8753fa3-60dd-499b-afbc-eca9bcd2f938" providerId="ADAL" clId="{070ED118-F2BC-4649-B4F5-9966C791165A}" dt="2022-05-22T10:00:00.728" v="52" actId="26606"/>
          <ac:spMkLst>
            <pc:docMk/>
            <pc:sldMk cId="0" sldId="257"/>
            <ac:spMk id="71" creationId="{BD38AAA8-5BFE-627A-3890-C30A9B5820EC}"/>
          </ac:spMkLst>
        </pc:spChg>
        <pc:picChg chg="add del mod">
          <ac:chgData name="R Chidambaranathan" userId="d8753fa3-60dd-499b-afbc-eca9bcd2f938" providerId="ADAL" clId="{070ED118-F2BC-4649-B4F5-9966C791165A}" dt="2022-05-22T10:01:26.198" v="68" actId="478"/>
          <ac:picMkLst>
            <pc:docMk/>
            <pc:sldMk cId="0" sldId="257"/>
            <ac:picMk id="1026" creationId="{22248398-5906-4D58-AA59-FCF47B1A2A62}"/>
          </ac:picMkLst>
        </pc:picChg>
      </pc:sldChg>
      <pc:sldChg chg="addSp delSp modSp add del mod modClrScheme chgLayout">
        <pc:chgData name="R Chidambaranathan" userId="d8753fa3-60dd-499b-afbc-eca9bcd2f938" providerId="ADAL" clId="{070ED118-F2BC-4649-B4F5-9966C791165A}" dt="2022-05-22T10:02:25.179" v="102" actId="47"/>
        <pc:sldMkLst>
          <pc:docMk/>
          <pc:sldMk cId="2189475887" sldId="260"/>
        </pc:sldMkLst>
        <pc:spChg chg="mod">
          <ac:chgData name="R Chidambaranathan" userId="d8753fa3-60dd-499b-afbc-eca9bcd2f938" providerId="ADAL" clId="{070ED118-F2BC-4649-B4F5-9966C791165A}" dt="2022-05-22T09:54:57.884" v="13" actId="1076"/>
          <ac:spMkLst>
            <pc:docMk/>
            <pc:sldMk cId="2189475887" sldId="260"/>
            <ac:spMk id="2" creationId="{3B965DB9-990D-42FA-8A96-AE9E2B1A33B1}"/>
          </ac:spMkLst>
        </pc:spChg>
        <pc:spChg chg="add del mod">
          <ac:chgData name="R Chidambaranathan" userId="d8753fa3-60dd-499b-afbc-eca9bcd2f938" providerId="ADAL" clId="{070ED118-F2BC-4649-B4F5-9966C791165A}" dt="2022-05-22T09:54:52.499" v="12" actId="26606"/>
          <ac:spMkLst>
            <pc:docMk/>
            <pc:sldMk cId="2189475887" sldId="260"/>
            <ac:spMk id="71" creationId="{0E7500EC-BA2A-97A8-C373-EA4D4D2EFEC7}"/>
          </ac:spMkLst>
        </pc:spChg>
        <pc:spChg chg="add del mod">
          <ac:chgData name="R Chidambaranathan" userId="d8753fa3-60dd-499b-afbc-eca9bcd2f938" providerId="ADAL" clId="{070ED118-F2BC-4649-B4F5-9966C791165A}" dt="2022-05-22T09:54:50.617" v="10" actId="26606"/>
          <ac:spMkLst>
            <pc:docMk/>
            <pc:sldMk cId="2189475887" sldId="260"/>
            <ac:spMk id="135" creationId="{7AA31909-048C-4249-1CED-223E6E4317CD}"/>
          </ac:spMkLst>
        </pc:spChg>
        <pc:picChg chg="mod ord">
          <ac:chgData name="R Chidambaranathan" userId="d8753fa3-60dd-499b-afbc-eca9bcd2f938" providerId="ADAL" clId="{070ED118-F2BC-4649-B4F5-9966C791165A}" dt="2022-05-22T09:54:52.499" v="12" actId="26606"/>
          <ac:picMkLst>
            <pc:docMk/>
            <pc:sldMk cId="2189475887" sldId="260"/>
            <ac:picMk id="12290" creationId="{D206736F-51E4-41B9-944C-2971EC5525D2}"/>
          </ac:picMkLst>
        </pc:picChg>
      </pc:sldChg>
      <pc:sldChg chg="add del">
        <pc:chgData name="R Chidambaranathan" userId="d8753fa3-60dd-499b-afbc-eca9bcd2f938" providerId="ADAL" clId="{070ED118-F2BC-4649-B4F5-9966C791165A}" dt="2022-05-22T12:50:46.123" v="214" actId="47"/>
        <pc:sldMkLst>
          <pc:docMk/>
          <pc:sldMk cId="1383928708" sldId="261"/>
        </pc:sldMkLst>
      </pc:sldChg>
      <pc:sldChg chg="add">
        <pc:chgData name="R Chidambaranathan" userId="d8753fa3-60dd-499b-afbc-eca9bcd2f938" providerId="ADAL" clId="{070ED118-F2BC-4649-B4F5-9966C791165A}" dt="2022-05-22T09:53:54.749" v="0"/>
        <pc:sldMkLst>
          <pc:docMk/>
          <pc:sldMk cId="232133502" sldId="273"/>
        </pc:sldMkLst>
      </pc:sldChg>
      <pc:sldChg chg="add modNotes">
        <pc:chgData name="R Chidambaranathan" userId="d8753fa3-60dd-499b-afbc-eca9bcd2f938" providerId="ADAL" clId="{070ED118-F2BC-4649-B4F5-9966C791165A}" dt="2022-05-22T09:55:16.187" v="14"/>
        <pc:sldMkLst>
          <pc:docMk/>
          <pc:sldMk cId="607599789" sldId="292"/>
        </pc:sldMkLst>
      </pc:sldChg>
      <pc:sldChg chg="modSp add mod">
        <pc:chgData name="R Chidambaranathan" userId="d8753fa3-60dd-499b-afbc-eca9bcd2f938" providerId="ADAL" clId="{070ED118-F2BC-4649-B4F5-9966C791165A}" dt="2022-05-22T09:57:59.822" v="31" actId="3062"/>
        <pc:sldMkLst>
          <pc:docMk/>
          <pc:sldMk cId="1084676735" sldId="294"/>
        </pc:sldMkLst>
        <pc:spChg chg="mod">
          <ac:chgData name="R Chidambaranathan" userId="d8753fa3-60dd-499b-afbc-eca9bcd2f938" providerId="ADAL" clId="{070ED118-F2BC-4649-B4F5-9966C791165A}" dt="2022-05-22T09:57:59.822" v="31" actId="3062"/>
          <ac:spMkLst>
            <pc:docMk/>
            <pc:sldMk cId="1084676735" sldId="294"/>
            <ac:spMk id="12" creationId="{4943F0C9-8809-4FCF-8218-D4F6CABF37F9}"/>
          </ac:spMkLst>
        </pc:spChg>
      </pc:sldChg>
      <pc:sldChg chg="addSp modSp add mod">
        <pc:chgData name="R Chidambaranathan" userId="d8753fa3-60dd-499b-afbc-eca9bcd2f938" providerId="ADAL" clId="{070ED118-F2BC-4649-B4F5-9966C791165A}" dt="2022-05-22T12:44:58.599" v="194" actId="1076"/>
        <pc:sldMkLst>
          <pc:docMk/>
          <pc:sldMk cId="2243454490" sldId="297"/>
        </pc:sldMkLst>
        <pc:spChg chg="mod ord">
          <ac:chgData name="R Chidambaranathan" userId="d8753fa3-60dd-499b-afbc-eca9bcd2f938" providerId="ADAL" clId="{070ED118-F2BC-4649-B4F5-9966C791165A}" dt="2022-05-22T12:44:58.599" v="194" actId="1076"/>
          <ac:spMkLst>
            <pc:docMk/>
            <pc:sldMk cId="2243454490" sldId="297"/>
            <ac:spMk id="4" creationId="{4C350985-C569-403C-BC92-5E72144C2BE3}"/>
          </ac:spMkLst>
        </pc:spChg>
        <pc:picChg chg="add mod">
          <ac:chgData name="R Chidambaranathan" userId="d8753fa3-60dd-499b-afbc-eca9bcd2f938" providerId="ADAL" clId="{070ED118-F2BC-4649-B4F5-9966C791165A}" dt="2022-05-22T12:44:52.351" v="193" actId="1076"/>
          <ac:picMkLst>
            <pc:docMk/>
            <pc:sldMk cId="2243454490" sldId="297"/>
            <ac:picMk id="13314" creationId="{263EB90B-DA3B-4335-90EE-5B12147D5B24}"/>
          </ac:picMkLst>
        </pc:picChg>
      </pc:sldChg>
      <pc:sldChg chg="modSp add mod">
        <pc:chgData name="R Chidambaranathan" userId="d8753fa3-60dd-499b-afbc-eca9bcd2f938" providerId="ADAL" clId="{070ED118-F2BC-4649-B4F5-9966C791165A}" dt="2022-05-22T12:42:20.429" v="184" actId="14100"/>
        <pc:sldMkLst>
          <pc:docMk/>
          <pc:sldMk cId="657089604" sldId="298"/>
        </pc:sldMkLst>
        <pc:spChg chg="mod">
          <ac:chgData name="R Chidambaranathan" userId="d8753fa3-60dd-499b-afbc-eca9bcd2f938" providerId="ADAL" clId="{070ED118-F2BC-4649-B4F5-9966C791165A}" dt="2022-05-22T12:41:57.820" v="180" actId="1076"/>
          <ac:spMkLst>
            <pc:docMk/>
            <pc:sldMk cId="657089604" sldId="298"/>
            <ac:spMk id="13" creationId="{AA71ABA4-8BF6-4E93-B424-F26C1747C759}"/>
          </ac:spMkLst>
        </pc:spChg>
        <pc:graphicFrameChg chg="mod">
          <ac:chgData name="R Chidambaranathan" userId="d8753fa3-60dd-499b-afbc-eca9bcd2f938" providerId="ADAL" clId="{070ED118-F2BC-4649-B4F5-9966C791165A}" dt="2022-05-22T12:42:20.429" v="184" actId="14100"/>
          <ac:graphicFrameMkLst>
            <pc:docMk/>
            <pc:sldMk cId="657089604" sldId="298"/>
            <ac:graphicFrameMk id="6" creationId="{8F40711B-18ED-D486-F93A-01F0C5C8630A}"/>
          </ac:graphicFrameMkLst>
        </pc:graphicFrameChg>
        <pc:picChg chg="mod">
          <ac:chgData name="R Chidambaranathan" userId="d8753fa3-60dd-499b-afbc-eca9bcd2f938" providerId="ADAL" clId="{070ED118-F2BC-4649-B4F5-9966C791165A}" dt="2022-05-22T12:41:52.526" v="179" actId="1076"/>
          <ac:picMkLst>
            <pc:docMk/>
            <pc:sldMk cId="657089604" sldId="298"/>
            <ac:picMk id="1026" creationId="{5C061D16-D622-4A46-BD47-A1A17361FAA7}"/>
          </ac:picMkLst>
        </pc:picChg>
      </pc:sldChg>
      <pc:sldChg chg="modSp add mod modAnim">
        <pc:chgData name="R Chidambaranathan" userId="d8753fa3-60dd-499b-afbc-eca9bcd2f938" providerId="ADAL" clId="{070ED118-F2BC-4649-B4F5-9966C791165A}" dt="2022-05-22T12:41:29.289" v="177" actId="1076"/>
        <pc:sldMkLst>
          <pc:docMk/>
          <pc:sldMk cId="176433844" sldId="300"/>
        </pc:sldMkLst>
        <pc:spChg chg="mod">
          <ac:chgData name="R Chidambaranathan" userId="d8753fa3-60dd-499b-afbc-eca9bcd2f938" providerId="ADAL" clId="{070ED118-F2BC-4649-B4F5-9966C791165A}" dt="2022-05-22T09:53:55.059" v="2" actId="27636"/>
          <ac:spMkLst>
            <pc:docMk/>
            <pc:sldMk cId="176433844" sldId="300"/>
            <ac:spMk id="4" creationId="{5DBBD3F7-1291-4070-A763-8CF0BE2A1327}"/>
          </ac:spMkLst>
        </pc:spChg>
        <pc:graphicFrameChg chg="mod">
          <ac:chgData name="R Chidambaranathan" userId="d8753fa3-60dd-499b-afbc-eca9bcd2f938" providerId="ADAL" clId="{070ED118-F2BC-4649-B4F5-9966C791165A}" dt="2022-05-22T12:41:29.289" v="177" actId="1076"/>
          <ac:graphicFrameMkLst>
            <pc:docMk/>
            <pc:sldMk cId="176433844" sldId="300"/>
            <ac:graphicFrameMk id="19" creationId="{D0CDD6C3-74CD-4F2C-A32C-4ADC110BED2A}"/>
          </ac:graphicFrameMkLst>
        </pc:graphicFrameChg>
        <pc:picChg chg="mod">
          <ac:chgData name="R Chidambaranathan" userId="d8753fa3-60dd-499b-afbc-eca9bcd2f938" providerId="ADAL" clId="{070ED118-F2BC-4649-B4F5-9966C791165A}" dt="2022-05-22T12:41:16.864" v="174" actId="1076"/>
          <ac:picMkLst>
            <pc:docMk/>
            <pc:sldMk cId="176433844" sldId="300"/>
            <ac:picMk id="3078" creationId="{8D19836E-EBDE-49AB-B2E6-62457C3EEF65}"/>
          </ac:picMkLst>
        </pc:picChg>
      </pc:sldChg>
      <pc:sldChg chg="modSp add mod">
        <pc:chgData name="R Chidambaranathan" userId="d8753fa3-60dd-499b-afbc-eca9bcd2f938" providerId="ADAL" clId="{070ED118-F2BC-4649-B4F5-9966C791165A}" dt="2022-05-22T12:40:42.657" v="172" actId="1076"/>
        <pc:sldMkLst>
          <pc:docMk/>
          <pc:sldMk cId="3203183813" sldId="301"/>
        </pc:sldMkLst>
        <pc:spChg chg="mod">
          <ac:chgData name="R Chidambaranathan" userId="d8753fa3-60dd-499b-afbc-eca9bcd2f938" providerId="ADAL" clId="{070ED118-F2BC-4649-B4F5-9966C791165A}" dt="2022-05-22T09:53:54.942" v="1" actId="27636"/>
          <ac:spMkLst>
            <pc:docMk/>
            <pc:sldMk cId="3203183813" sldId="301"/>
            <ac:spMk id="4" creationId="{5DBBD3F7-1291-4070-A763-8CF0BE2A1327}"/>
          </ac:spMkLst>
        </pc:spChg>
        <pc:graphicFrameChg chg="mod">
          <ac:chgData name="R Chidambaranathan" userId="d8753fa3-60dd-499b-afbc-eca9bcd2f938" providerId="ADAL" clId="{070ED118-F2BC-4649-B4F5-9966C791165A}" dt="2022-05-22T12:40:35.947" v="171" actId="14100"/>
          <ac:graphicFrameMkLst>
            <pc:docMk/>
            <pc:sldMk cId="3203183813" sldId="301"/>
            <ac:graphicFrameMk id="13" creationId="{22941389-DA5C-49E1-A4E5-EF2352011040}"/>
          </ac:graphicFrameMkLst>
        </pc:graphicFrameChg>
        <pc:picChg chg="mod">
          <ac:chgData name="R Chidambaranathan" userId="d8753fa3-60dd-499b-afbc-eca9bcd2f938" providerId="ADAL" clId="{070ED118-F2BC-4649-B4F5-9966C791165A}" dt="2022-05-22T12:40:42.657" v="172" actId="1076"/>
          <ac:picMkLst>
            <pc:docMk/>
            <pc:sldMk cId="3203183813" sldId="301"/>
            <ac:picMk id="4098" creationId="{F534315F-6F19-4073-9576-3C829D11127D}"/>
          </ac:picMkLst>
        </pc:picChg>
      </pc:sldChg>
      <pc:sldChg chg="modSp add mod">
        <pc:chgData name="R Chidambaranathan" userId="d8753fa3-60dd-499b-afbc-eca9bcd2f938" providerId="ADAL" clId="{070ED118-F2BC-4649-B4F5-9966C791165A}" dt="2022-05-22T12:39:06.282" v="161" actId="1076"/>
        <pc:sldMkLst>
          <pc:docMk/>
          <pc:sldMk cId="1138123564" sldId="302"/>
        </pc:sldMkLst>
        <pc:graphicFrameChg chg="mod">
          <ac:chgData name="R Chidambaranathan" userId="d8753fa3-60dd-499b-afbc-eca9bcd2f938" providerId="ADAL" clId="{070ED118-F2BC-4649-B4F5-9966C791165A}" dt="2022-05-22T12:39:06.282" v="161" actId="1076"/>
          <ac:graphicFrameMkLst>
            <pc:docMk/>
            <pc:sldMk cId="1138123564" sldId="302"/>
            <ac:graphicFrameMk id="7" creationId="{0F9EE549-5CC9-4E73-BE75-9872BB0935F2}"/>
          </ac:graphicFrameMkLst>
        </pc:graphicFrameChg>
        <pc:picChg chg="mod">
          <ac:chgData name="R Chidambaranathan" userId="d8753fa3-60dd-499b-afbc-eca9bcd2f938" providerId="ADAL" clId="{070ED118-F2BC-4649-B4F5-9966C791165A}" dt="2022-05-22T12:39:01.489" v="160" actId="1076"/>
          <ac:picMkLst>
            <pc:docMk/>
            <pc:sldMk cId="1138123564" sldId="302"/>
            <ac:picMk id="5122" creationId="{172689DC-2A07-4C5F-8BEE-041EAB2DACB3}"/>
          </ac:picMkLst>
        </pc:picChg>
      </pc:sldChg>
      <pc:sldChg chg="modSp add mod modAnim">
        <pc:chgData name="R Chidambaranathan" userId="d8753fa3-60dd-499b-afbc-eca9bcd2f938" providerId="ADAL" clId="{070ED118-F2BC-4649-B4F5-9966C791165A}" dt="2022-05-22T12:46:33.715" v="205" actId="1076"/>
        <pc:sldMkLst>
          <pc:docMk/>
          <pc:sldMk cId="581226601" sldId="303"/>
        </pc:sldMkLst>
        <pc:spChg chg="mod">
          <ac:chgData name="R Chidambaranathan" userId="d8753fa3-60dd-499b-afbc-eca9bcd2f938" providerId="ADAL" clId="{070ED118-F2BC-4649-B4F5-9966C791165A}" dt="2022-05-22T12:46:10.125" v="200" actId="1076"/>
          <ac:spMkLst>
            <pc:docMk/>
            <pc:sldMk cId="581226601" sldId="303"/>
            <ac:spMk id="7" creationId="{BB13A950-E29E-41B2-9065-96837D7C190A}"/>
          </ac:spMkLst>
        </pc:spChg>
        <pc:spChg chg="mod">
          <ac:chgData name="R Chidambaranathan" userId="d8753fa3-60dd-499b-afbc-eca9bcd2f938" providerId="ADAL" clId="{070ED118-F2BC-4649-B4F5-9966C791165A}" dt="2022-05-22T12:46:15.571" v="201" actId="1076"/>
          <ac:spMkLst>
            <pc:docMk/>
            <pc:sldMk cId="581226601" sldId="303"/>
            <ac:spMk id="12" creationId="{C940D0C4-9F95-452A-9229-C9659BC23A97}"/>
          </ac:spMkLst>
        </pc:spChg>
        <pc:grpChg chg="mod">
          <ac:chgData name="R Chidambaranathan" userId="d8753fa3-60dd-499b-afbc-eca9bcd2f938" providerId="ADAL" clId="{070ED118-F2BC-4649-B4F5-9966C791165A}" dt="2022-05-22T12:46:10.125" v="200" actId="1076"/>
          <ac:grpSpMkLst>
            <pc:docMk/>
            <pc:sldMk cId="581226601" sldId="303"/>
            <ac:grpSpMk id="8" creationId="{333CAE03-1353-4A84-BDA8-5CA1F90760C2}"/>
          </ac:grpSpMkLst>
        </pc:grpChg>
        <pc:graphicFrameChg chg="mod">
          <ac:chgData name="R Chidambaranathan" userId="d8753fa3-60dd-499b-afbc-eca9bcd2f938" providerId="ADAL" clId="{070ED118-F2BC-4649-B4F5-9966C791165A}" dt="2022-05-22T12:46:33.715" v="205" actId="1076"/>
          <ac:graphicFrameMkLst>
            <pc:docMk/>
            <pc:sldMk cId="581226601" sldId="303"/>
            <ac:graphicFrameMk id="10" creationId="{3E8D8A9F-0F06-4967-982C-C256D98B04F3}"/>
          </ac:graphicFrameMkLst>
        </pc:graphicFrameChg>
        <pc:picChg chg="mod">
          <ac:chgData name="R Chidambaranathan" userId="d8753fa3-60dd-499b-afbc-eca9bcd2f938" providerId="ADAL" clId="{070ED118-F2BC-4649-B4F5-9966C791165A}" dt="2022-05-22T12:46:10.125" v="200" actId="1076"/>
          <ac:picMkLst>
            <pc:docMk/>
            <pc:sldMk cId="581226601" sldId="303"/>
            <ac:picMk id="6146" creationId="{4CDCCFA7-2FDA-4F03-A9C0-5E872783CD09}"/>
          </ac:picMkLst>
        </pc:picChg>
      </pc:sldChg>
      <pc:sldChg chg="addSp delSp modSp add mod">
        <pc:chgData name="R Chidambaranathan" userId="d8753fa3-60dd-499b-afbc-eca9bcd2f938" providerId="ADAL" clId="{070ED118-F2BC-4649-B4F5-9966C791165A}" dt="2022-05-22T12:40:07.924" v="169" actId="1076"/>
        <pc:sldMkLst>
          <pc:docMk/>
          <pc:sldMk cId="939677319" sldId="304"/>
        </pc:sldMkLst>
        <pc:spChg chg="mod topLvl">
          <ac:chgData name="R Chidambaranathan" userId="d8753fa3-60dd-499b-afbc-eca9bcd2f938" providerId="ADAL" clId="{070ED118-F2BC-4649-B4F5-9966C791165A}" dt="2022-05-22T12:39:51.894" v="167" actId="164"/>
          <ac:spMkLst>
            <pc:docMk/>
            <pc:sldMk cId="939677319" sldId="304"/>
            <ac:spMk id="7" creationId="{D282C200-EF8A-44FD-A466-0E08543E8F56}"/>
          </ac:spMkLst>
        </pc:spChg>
        <pc:spChg chg="mod">
          <ac:chgData name="R Chidambaranathan" userId="d8753fa3-60dd-499b-afbc-eca9bcd2f938" providerId="ADAL" clId="{070ED118-F2BC-4649-B4F5-9966C791165A}" dt="2022-05-22T12:40:07.924" v="169" actId="1076"/>
          <ac:spMkLst>
            <pc:docMk/>
            <pc:sldMk cId="939677319" sldId="304"/>
            <ac:spMk id="9" creationId="{1BE9FF26-9B61-428E-B0B3-32513740D39A}"/>
          </ac:spMkLst>
        </pc:spChg>
        <pc:grpChg chg="add del mod">
          <ac:chgData name="R Chidambaranathan" userId="d8753fa3-60dd-499b-afbc-eca9bcd2f938" providerId="ADAL" clId="{070ED118-F2BC-4649-B4F5-9966C791165A}" dt="2022-05-22T12:39:44.731" v="166" actId="165"/>
          <ac:grpSpMkLst>
            <pc:docMk/>
            <pc:sldMk cId="939677319" sldId="304"/>
            <ac:grpSpMk id="3" creationId="{CB8A1150-3373-460B-9698-D6AC8168C961}"/>
          </ac:grpSpMkLst>
        </pc:grpChg>
        <pc:grpChg chg="add mod">
          <ac:chgData name="R Chidambaranathan" userId="d8753fa3-60dd-499b-afbc-eca9bcd2f938" providerId="ADAL" clId="{070ED118-F2BC-4649-B4F5-9966C791165A}" dt="2022-05-22T12:39:57.866" v="168" actId="1076"/>
          <ac:grpSpMkLst>
            <pc:docMk/>
            <pc:sldMk cId="939677319" sldId="304"/>
            <ac:grpSpMk id="4" creationId="{55A2AE9D-D10B-41D8-AFD3-95779F8D710F}"/>
          </ac:grpSpMkLst>
        </pc:grpChg>
        <pc:picChg chg="mod topLvl">
          <ac:chgData name="R Chidambaranathan" userId="d8753fa3-60dd-499b-afbc-eca9bcd2f938" providerId="ADAL" clId="{070ED118-F2BC-4649-B4F5-9966C791165A}" dt="2022-05-22T12:39:51.894" v="167" actId="164"/>
          <ac:picMkLst>
            <pc:docMk/>
            <pc:sldMk cId="939677319" sldId="304"/>
            <ac:picMk id="6" creationId="{F1BC3384-BFDC-4A23-91E2-5B755F97C0CC}"/>
          </ac:picMkLst>
        </pc:picChg>
      </pc:sldChg>
      <pc:sldChg chg="modSp add">
        <pc:chgData name="R Chidambaranathan" userId="d8753fa3-60dd-499b-afbc-eca9bcd2f938" providerId="ADAL" clId="{070ED118-F2BC-4649-B4F5-9966C791165A}" dt="2022-05-22T12:45:43.418" v="199" actId="1076"/>
        <pc:sldMkLst>
          <pc:docMk/>
          <pc:sldMk cId="3454036225" sldId="305"/>
        </pc:sldMkLst>
        <pc:picChg chg="mod">
          <ac:chgData name="R Chidambaranathan" userId="d8753fa3-60dd-499b-afbc-eca9bcd2f938" providerId="ADAL" clId="{070ED118-F2BC-4649-B4F5-9966C791165A}" dt="2022-05-22T12:45:43.418" v="199" actId="1076"/>
          <ac:picMkLst>
            <pc:docMk/>
            <pc:sldMk cId="3454036225" sldId="305"/>
            <ac:picMk id="9218" creationId="{FC6A8B71-560C-4B37-93F7-5EAA3952E9DC}"/>
          </ac:picMkLst>
        </pc:picChg>
      </pc:sldChg>
      <pc:sldChg chg="add">
        <pc:chgData name="R Chidambaranathan" userId="d8753fa3-60dd-499b-afbc-eca9bcd2f938" providerId="ADAL" clId="{070ED118-F2BC-4649-B4F5-9966C791165A}" dt="2022-05-22T09:53:54.749" v="0"/>
        <pc:sldMkLst>
          <pc:docMk/>
          <pc:sldMk cId="2760830803" sldId="306"/>
        </pc:sldMkLst>
      </pc:sldChg>
      <pc:sldChg chg="add">
        <pc:chgData name="R Chidambaranathan" userId="d8753fa3-60dd-499b-afbc-eca9bcd2f938" providerId="ADAL" clId="{070ED118-F2BC-4649-B4F5-9966C791165A}" dt="2022-05-22T09:53:54.749" v="0"/>
        <pc:sldMkLst>
          <pc:docMk/>
          <pc:sldMk cId="1052238218" sldId="307"/>
        </pc:sldMkLst>
      </pc:sldChg>
      <pc:sldChg chg="add">
        <pc:chgData name="R Chidambaranathan" userId="d8753fa3-60dd-499b-afbc-eca9bcd2f938" providerId="ADAL" clId="{070ED118-F2BC-4649-B4F5-9966C791165A}" dt="2022-05-22T09:53:54.749" v="0"/>
        <pc:sldMkLst>
          <pc:docMk/>
          <pc:sldMk cId="1802846623" sldId="308"/>
        </pc:sldMkLst>
      </pc:sldChg>
      <pc:sldMasterChg chg="delSldLayout modSldLayout">
        <pc:chgData name="R Chidambaranathan" userId="d8753fa3-60dd-499b-afbc-eca9bcd2f938" providerId="ADAL" clId="{070ED118-F2BC-4649-B4F5-9966C791165A}" dt="2022-05-22T12:50:46.123" v="214" actId="47"/>
        <pc:sldMasterMkLst>
          <pc:docMk/>
          <pc:sldMasterMk cId="0" sldId="2147483659"/>
        </pc:sldMasterMkLst>
        <pc:sldLayoutChg chg="del">
          <pc:chgData name="R Chidambaranathan" userId="d8753fa3-60dd-499b-afbc-eca9bcd2f938" providerId="ADAL" clId="{070ED118-F2BC-4649-B4F5-9966C791165A}" dt="2022-05-22T10:02:25.179" v="102" actId="47"/>
          <pc:sldLayoutMkLst>
            <pc:docMk/>
            <pc:sldMasterMk cId="0" sldId="2147483659"/>
            <pc:sldLayoutMk cId="1221964705" sldId="2147483660"/>
          </pc:sldLayoutMkLst>
        </pc:sldLayoutChg>
        <pc:sldLayoutChg chg="modSp mod">
          <pc:chgData name="R Chidambaranathan" userId="d8753fa3-60dd-499b-afbc-eca9bcd2f938" providerId="ADAL" clId="{070ED118-F2BC-4649-B4F5-9966C791165A}" dt="2022-05-22T12:50:19.413" v="206" actId="20577"/>
          <pc:sldLayoutMkLst>
            <pc:docMk/>
            <pc:sldMasterMk cId="0" sldId="2147483659"/>
            <pc:sldLayoutMk cId="457732759" sldId="2147483661"/>
          </pc:sldLayoutMkLst>
          <pc:spChg chg="mod">
            <ac:chgData name="R Chidambaranathan" userId="d8753fa3-60dd-499b-afbc-eca9bcd2f938" providerId="ADAL" clId="{070ED118-F2BC-4649-B4F5-9966C791165A}" dt="2022-05-22T12:50:19.413" v="206" actId="20577"/>
            <ac:spMkLst>
              <pc:docMk/>
              <pc:sldMasterMk cId="0" sldId="2147483659"/>
              <pc:sldLayoutMk cId="457732759" sldId="2147483661"/>
              <ac:spMk id="8" creationId="{C2AD0284-E6BA-49D8-AB3F-D94DBB1D54F0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17" v="207" actId="20577"/>
          <pc:sldLayoutMkLst>
            <pc:docMk/>
            <pc:sldMasterMk cId="0" sldId="2147483659"/>
            <pc:sldLayoutMk cId="1685217763" sldId="2147483662"/>
          </pc:sldLayoutMkLst>
          <pc:spChg chg="mod">
            <ac:chgData name="R Chidambaranathan" userId="d8753fa3-60dd-499b-afbc-eca9bcd2f938" providerId="ADAL" clId="{070ED118-F2BC-4649-B4F5-9966C791165A}" dt="2022-05-22T12:50:19.417" v="207" actId="20577"/>
            <ac:spMkLst>
              <pc:docMk/>
              <pc:sldMasterMk cId="0" sldId="2147483659"/>
              <pc:sldLayoutMk cId="1685217763" sldId="2147483662"/>
              <ac:spMk id="3" creationId="{76D5DBE1-F5A0-4F54-BCB1-8A4278408056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19" v="208" actId="20577"/>
          <pc:sldLayoutMkLst>
            <pc:docMk/>
            <pc:sldMasterMk cId="0" sldId="2147483659"/>
            <pc:sldLayoutMk cId="404927465" sldId="2147483663"/>
          </pc:sldLayoutMkLst>
          <pc:spChg chg="mod">
            <ac:chgData name="R Chidambaranathan" userId="d8753fa3-60dd-499b-afbc-eca9bcd2f938" providerId="ADAL" clId="{070ED118-F2BC-4649-B4F5-9966C791165A}" dt="2022-05-22T12:50:19.419" v="208" actId="20577"/>
            <ac:spMkLst>
              <pc:docMk/>
              <pc:sldMasterMk cId="0" sldId="2147483659"/>
              <pc:sldLayoutMk cId="404927465" sldId="2147483663"/>
              <ac:spMk id="8" creationId="{53797230-5A6C-4718-8C90-CB9F2709B382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21" v="209" actId="20577"/>
          <pc:sldLayoutMkLst>
            <pc:docMk/>
            <pc:sldMasterMk cId="0" sldId="2147483659"/>
            <pc:sldLayoutMk cId="1555581496" sldId="2147483664"/>
          </pc:sldLayoutMkLst>
          <pc:spChg chg="mod">
            <ac:chgData name="R Chidambaranathan" userId="d8753fa3-60dd-499b-afbc-eca9bcd2f938" providerId="ADAL" clId="{070ED118-F2BC-4649-B4F5-9966C791165A}" dt="2022-05-22T12:50:19.421" v="209" actId="20577"/>
            <ac:spMkLst>
              <pc:docMk/>
              <pc:sldMasterMk cId="0" sldId="2147483659"/>
              <pc:sldLayoutMk cId="1555581496" sldId="2147483664"/>
              <ac:spMk id="7" creationId="{8D51E95B-B5A6-40B6-97CB-5F0FE563EB1D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24" v="210" actId="20577"/>
          <pc:sldLayoutMkLst>
            <pc:docMk/>
            <pc:sldMasterMk cId="0" sldId="2147483659"/>
            <pc:sldLayoutMk cId="1632916557" sldId="2147483665"/>
          </pc:sldLayoutMkLst>
          <pc:spChg chg="mod">
            <ac:chgData name="R Chidambaranathan" userId="d8753fa3-60dd-499b-afbc-eca9bcd2f938" providerId="ADAL" clId="{070ED118-F2BC-4649-B4F5-9966C791165A}" dt="2022-05-22T12:50:19.424" v="210" actId="20577"/>
            <ac:spMkLst>
              <pc:docMk/>
              <pc:sldMasterMk cId="0" sldId="2147483659"/>
              <pc:sldLayoutMk cId="1632916557" sldId="2147483665"/>
              <ac:spMk id="7" creationId="{3AD885ED-EA58-419A-BC0B-F06CF9659422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26" v="211" actId="20577"/>
          <pc:sldLayoutMkLst>
            <pc:docMk/>
            <pc:sldMasterMk cId="0" sldId="2147483659"/>
            <pc:sldLayoutMk cId="2189116172" sldId="2147483666"/>
          </pc:sldLayoutMkLst>
          <pc:spChg chg="mod">
            <ac:chgData name="R Chidambaranathan" userId="d8753fa3-60dd-499b-afbc-eca9bcd2f938" providerId="ADAL" clId="{070ED118-F2BC-4649-B4F5-9966C791165A}" dt="2022-05-22T12:50:19.426" v="211" actId="20577"/>
            <ac:spMkLst>
              <pc:docMk/>
              <pc:sldMasterMk cId="0" sldId="2147483659"/>
              <pc:sldLayoutMk cId="2189116172" sldId="2147483666"/>
              <ac:spMk id="9" creationId="{72C1EE1F-EF94-4EBA-A010-8BC3D2F38C39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28" v="212" actId="20577"/>
          <pc:sldLayoutMkLst>
            <pc:docMk/>
            <pc:sldMasterMk cId="0" sldId="2147483659"/>
            <pc:sldLayoutMk cId="3182803731" sldId="2147483667"/>
          </pc:sldLayoutMkLst>
          <pc:spChg chg="mod">
            <ac:chgData name="R Chidambaranathan" userId="d8753fa3-60dd-499b-afbc-eca9bcd2f938" providerId="ADAL" clId="{070ED118-F2BC-4649-B4F5-9966C791165A}" dt="2022-05-22T12:50:19.428" v="212" actId="20577"/>
            <ac:spMkLst>
              <pc:docMk/>
              <pc:sldMasterMk cId="0" sldId="2147483659"/>
              <pc:sldLayoutMk cId="3182803731" sldId="2147483667"/>
              <ac:spMk id="9" creationId="{4372D240-75C4-4747-BB0C-CDA1A95650A3}"/>
            </ac:spMkLst>
          </pc:spChg>
        </pc:sldLayoutChg>
        <pc:sldLayoutChg chg="modSp mod">
          <pc:chgData name="R Chidambaranathan" userId="d8753fa3-60dd-499b-afbc-eca9bcd2f938" providerId="ADAL" clId="{070ED118-F2BC-4649-B4F5-9966C791165A}" dt="2022-05-22T12:50:19.430" v="213" actId="20577"/>
          <pc:sldLayoutMkLst>
            <pc:docMk/>
            <pc:sldMasterMk cId="0" sldId="2147483659"/>
            <pc:sldLayoutMk cId="1927381805" sldId="2147483668"/>
          </pc:sldLayoutMkLst>
          <pc:spChg chg="mod">
            <ac:chgData name="R Chidambaranathan" userId="d8753fa3-60dd-499b-afbc-eca9bcd2f938" providerId="ADAL" clId="{070ED118-F2BC-4649-B4F5-9966C791165A}" dt="2022-05-22T12:50:19.430" v="213" actId="20577"/>
            <ac:spMkLst>
              <pc:docMk/>
              <pc:sldMasterMk cId="0" sldId="2147483659"/>
              <pc:sldLayoutMk cId="1927381805" sldId="2147483668"/>
              <ac:spMk id="8" creationId="{C2AD0284-E6BA-49D8-AB3F-D94DBB1D54F0}"/>
            </ac:spMkLst>
          </pc:spChg>
        </pc:sldLayoutChg>
        <pc:sldLayoutChg chg="del">
          <pc:chgData name="R Chidambaranathan" userId="d8753fa3-60dd-499b-afbc-eca9bcd2f938" providerId="ADAL" clId="{070ED118-F2BC-4649-B4F5-9966C791165A}" dt="2022-05-22T12:50:46.123" v="214" actId="47"/>
          <pc:sldLayoutMkLst>
            <pc:docMk/>
            <pc:sldMasterMk cId="0" sldId="2147483659"/>
            <pc:sldLayoutMk cId="1427992188" sldId="2147483669"/>
          </pc:sldLayoutMkLst>
        </pc:sldLayoutChg>
      </pc:sldMasterChg>
    </pc:docChg>
  </pc:docChgLst>
</pc:chgInfo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4" Type="http://schemas.openxmlformats.org/officeDocument/2006/relationships/image" Target="../media/image65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90A47-A754-414F-BBC5-112B013DBC8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7CA622-174A-481D-9F54-E0ED6BCB45CC}">
      <dgm:prSet/>
      <dgm:spPr>
        <a:solidFill>
          <a:schemeClr val="accent1"/>
        </a:solidFill>
      </dgm:spPr>
      <dgm:t>
        <a:bodyPr/>
        <a:lstStyle/>
        <a:p>
          <a:r>
            <a:rPr lang="en-US"/>
            <a:t>Development Environment</a:t>
          </a:r>
        </a:p>
      </dgm:t>
    </dgm:pt>
    <dgm:pt modelId="{554B631B-03CE-4D4D-A117-F06D9F56D96A}" type="parTrans" cxnId="{79B303A9-F4E0-4E20-8F9C-07D6B1A00F01}">
      <dgm:prSet/>
      <dgm:spPr/>
      <dgm:t>
        <a:bodyPr/>
        <a:lstStyle/>
        <a:p>
          <a:endParaRPr lang="en-US"/>
        </a:p>
      </dgm:t>
    </dgm:pt>
    <dgm:pt modelId="{5719F1FE-9E11-46BA-B0DA-3C7A22E92C81}" type="sibTrans" cxnId="{79B303A9-F4E0-4E20-8F9C-07D6B1A00F01}">
      <dgm:prSet/>
      <dgm:spPr/>
      <dgm:t>
        <a:bodyPr/>
        <a:lstStyle/>
        <a:p>
          <a:endParaRPr lang="en-US"/>
        </a:p>
      </dgm:t>
    </dgm:pt>
    <dgm:pt modelId="{34637FAA-BB5E-4B65-AA8A-492FB5D331A8}">
      <dgm:prSet/>
      <dgm:spPr>
        <a:solidFill>
          <a:schemeClr val="accent1"/>
        </a:solidFill>
      </dgm:spPr>
      <dgm:t>
        <a:bodyPr/>
        <a:lstStyle/>
        <a:p>
          <a:r>
            <a:rPr lang="en-US"/>
            <a:t>Less freedom of choice for developers</a:t>
          </a:r>
        </a:p>
      </dgm:t>
    </dgm:pt>
    <dgm:pt modelId="{6F891A89-808D-4BFA-B1D6-25140116862F}" type="parTrans" cxnId="{CDFA949B-EE1E-4DE8-A059-F47BA13032D1}">
      <dgm:prSet/>
      <dgm:spPr/>
      <dgm:t>
        <a:bodyPr/>
        <a:lstStyle/>
        <a:p>
          <a:endParaRPr lang="en-US"/>
        </a:p>
      </dgm:t>
    </dgm:pt>
    <dgm:pt modelId="{578AF0CA-7A17-43D0-A5F7-257075434958}" type="sibTrans" cxnId="{CDFA949B-EE1E-4DE8-A059-F47BA13032D1}">
      <dgm:prSet/>
      <dgm:spPr/>
      <dgm:t>
        <a:bodyPr/>
        <a:lstStyle/>
        <a:p>
          <a:endParaRPr lang="en-US"/>
        </a:p>
      </dgm:t>
    </dgm:pt>
    <dgm:pt modelId="{358AE9E6-0525-4AAA-B44A-BE436AAB49E1}">
      <dgm:prSet/>
      <dgm:spPr>
        <a:solidFill>
          <a:schemeClr val="accent1"/>
        </a:solidFill>
      </dgm:spPr>
      <dgm:t>
        <a:bodyPr/>
        <a:lstStyle/>
        <a:p>
          <a:r>
            <a:rPr lang="en-US"/>
            <a:t>Less flexibility in CI/CD pipelines</a:t>
          </a:r>
        </a:p>
      </dgm:t>
    </dgm:pt>
    <dgm:pt modelId="{8A224165-0853-4146-AE86-4CA9E0755A9F}" type="parTrans" cxnId="{D2B8AAA3-87F7-45BB-A8D9-291238CFBCEE}">
      <dgm:prSet/>
      <dgm:spPr/>
      <dgm:t>
        <a:bodyPr/>
        <a:lstStyle/>
        <a:p>
          <a:endParaRPr lang="en-US"/>
        </a:p>
      </dgm:t>
    </dgm:pt>
    <dgm:pt modelId="{56D87BC2-5F1A-4AF8-81B6-0597655A9077}" type="sibTrans" cxnId="{D2B8AAA3-87F7-45BB-A8D9-291238CFBCEE}">
      <dgm:prSet/>
      <dgm:spPr/>
      <dgm:t>
        <a:bodyPr/>
        <a:lstStyle/>
        <a:p>
          <a:endParaRPr lang="en-US"/>
        </a:p>
      </dgm:t>
    </dgm:pt>
    <dgm:pt modelId="{0188AA97-90D9-4552-99CB-2F5EDB7EE395}" type="pres">
      <dgm:prSet presAssocID="{64990A47-A754-414F-BBC5-112B013DBC8D}" presName="linear" presStyleCnt="0">
        <dgm:presLayoutVars>
          <dgm:animLvl val="lvl"/>
          <dgm:resizeHandles val="exact"/>
        </dgm:presLayoutVars>
      </dgm:prSet>
      <dgm:spPr/>
    </dgm:pt>
    <dgm:pt modelId="{50F80DDB-C52C-42EE-8D70-6CC3740D09E8}" type="pres">
      <dgm:prSet presAssocID="{7E7CA622-174A-481D-9F54-E0ED6BCB45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08D85D-CC59-4B0D-882A-C0414380A725}" type="pres">
      <dgm:prSet presAssocID="{5719F1FE-9E11-46BA-B0DA-3C7A22E92C81}" presName="spacer" presStyleCnt="0"/>
      <dgm:spPr/>
    </dgm:pt>
    <dgm:pt modelId="{F47BA378-31DB-4645-84ED-1FC01B4A4CE9}" type="pres">
      <dgm:prSet presAssocID="{34637FAA-BB5E-4B65-AA8A-492FB5D331A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483FD9-67FD-45A6-BDF6-285F513EA985}" type="pres">
      <dgm:prSet presAssocID="{578AF0CA-7A17-43D0-A5F7-257075434958}" presName="spacer" presStyleCnt="0"/>
      <dgm:spPr/>
    </dgm:pt>
    <dgm:pt modelId="{3444DC53-BF5F-4F1A-8471-8B5C352DEAD9}" type="pres">
      <dgm:prSet presAssocID="{358AE9E6-0525-4AAA-B44A-BE436AAB49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7977811-0D09-42D4-928B-4527B36BA7CD}" type="presOf" srcId="{34637FAA-BB5E-4B65-AA8A-492FB5D331A8}" destId="{F47BA378-31DB-4645-84ED-1FC01B4A4CE9}" srcOrd="0" destOrd="0" presId="urn:microsoft.com/office/officeart/2005/8/layout/vList2"/>
    <dgm:cxn modelId="{0F15B684-C99F-4C99-9DB4-35FF1578B658}" type="presOf" srcId="{7E7CA622-174A-481D-9F54-E0ED6BCB45CC}" destId="{50F80DDB-C52C-42EE-8D70-6CC3740D09E8}" srcOrd="0" destOrd="0" presId="urn:microsoft.com/office/officeart/2005/8/layout/vList2"/>
    <dgm:cxn modelId="{CDFA949B-EE1E-4DE8-A059-F47BA13032D1}" srcId="{64990A47-A754-414F-BBC5-112B013DBC8D}" destId="{34637FAA-BB5E-4B65-AA8A-492FB5D331A8}" srcOrd="1" destOrd="0" parTransId="{6F891A89-808D-4BFA-B1D6-25140116862F}" sibTransId="{578AF0CA-7A17-43D0-A5F7-257075434958}"/>
    <dgm:cxn modelId="{D2B8AAA3-87F7-45BB-A8D9-291238CFBCEE}" srcId="{64990A47-A754-414F-BBC5-112B013DBC8D}" destId="{358AE9E6-0525-4AAA-B44A-BE436AAB49E1}" srcOrd="2" destOrd="0" parTransId="{8A224165-0853-4146-AE86-4CA9E0755A9F}" sibTransId="{56D87BC2-5F1A-4AF8-81B6-0597655A9077}"/>
    <dgm:cxn modelId="{79B303A9-F4E0-4E20-8F9C-07D6B1A00F01}" srcId="{64990A47-A754-414F-BBC5-112B013DBC8D}" destId="{7E7CA622-174A-481D-9F54-E0ED6BCB45CC}" srcOrd="0" destOrd="0" parTransId="{554B631B-03CE-4D4D-A117-F06D9F56D96A}" sibTransId="{5719F1FE-9E11-46BA-B0DA-3C7A22E92C81}"/>
    <dgm:cxn modelId="{5D3557ED-D024-4267-B06F-442E363571A5}" type="presOf" srcId="{64990A47-A754-414F-BBC5-112B013DBC8D}" destId="{0188AA97-90D9-4552-99CB-2F5EDB7EE395}" srcOrd="0" destOrd="0" presId="urn:microsoft.com/office/officeart/2005/8/layout/vList2"/>
    <dgm:cxn modelId="{055391FC-9DE4-4B42-86F5-1A4B69963FAC}" type="presOf" srcId="{358AE9E6-0525-4AAA-B44A-BE436AAB49E1}" destId="{3444DC53-BF5F-4F1A-8471-8B5C352DEAD9}" srcOrd="0" destOrd="0" presId="urn:microsoft.com/office/officeart/2005/8/layout/vList2"/>
    <dgm:cxn modelId="{5BDD70B6-57A0-4B33-8B08-4D7C16578D17}" type="presParOf" srcId="{0188AA97-90D9-4552-99CB-2F5EDB7EE395}" destId="{50F80DDB-C52C-42EE-8D70-6CC3740D09E8}" srcOrd="0" destOrd="0" presId="urn:microsoft.com/office/officeart/2005/8/layout/vList2"/>
    <dgm:cxn modelId="{16A809CB-7DA0-4992-99BF-82BA491BC52A}" type="presParOf" srcId="{0188AA97-90D9-4552-99CB-2F5EDB7EE395}" destId="{DE08D85D-CC59-4B0D-882A-C0414380A725}" srcOrd="1" destOrd="0" presId="urn:microsoft.com/office/officeart/2005/8/layout/vList2"/>
    <dgm:cxn modelId="{F21337D8-E178-491A-A94A-0EECB44E5F53}" type="presParOf" srcId="{0188AA97-90D9-4552-99CB-2F5EDB7EE395}" destId="{F47BA378-31DB-4645-84ED-1FC01B4A4CE9}" srcOrd="2" destOrd="0" presId="urn:microsoft.com/office/officeart/2005/8/layout/vList2"/>
    <dgm:cxn modelId="{B07471AC-A657-4EF9-B836-BEE2B9C513A3}" type="presParOf" srcId="{0188AA97-90D9-4552-99CB-2F5EDB7EE395}" destId="{11483FD9-67FD-45A6-BDF6-285F513EA985}" srcOrd="3" destOrd="0" presId="urn:microsoft.com/office/officeart/2005/8/layout/vList2"/>
    <dgm:cxn modelId="{F54E00FD-6355-4764-ABF1-3828FCD94279}" type="presParOf" srcId="{0188AA97-90D9-4552-99CB-2F5EDB7EE395}" destId="{3444DC53-BF5F-4F1A-8471-8B5C352DEA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BE883F-AC75-42A5-B62E-831FBFF786B1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26DF72-CBCA-45FA-A9DB-BCF1AAEDD557}">
      <dgm:prSet/>
      <dgm:spPr/>
      <dgm:t>
        <a:bodyPr/>
        <a:lstStyle/>
        <a:p>
          <a:r>
            <a:rPr lang="en-US" b="0" i="0"/>
            <a:t>Fake Nodes (Default)</a:t>
          </a:r>
          <a:endParaRPr lang="en-US"/>
        </a:p>
      </dgm:t>
    </dgm:pt>
    <dgm:pt modelId="{FEDC4125-7491-4DB8-87BE-F8DC1867CE67}" type="parTrans" cxnId="{5F31AA99-048A-46E6-9D29-15BAE78A9699}">
      <dgm:prSet/>
      <dgm:spPr/>
      <dgm:t>
        <a:bodyPr/>
        <a:lstStyle/>
        <a:p>
          <a:endParaRPr lang="en-US"/>
        </a:p>
      </dgm:t>
    </dgm:pt>
    <dgm:pt modelId="{8BCC6020-610B-4823-9CBC-E36803E0A898}" type="sibTrans" cxnId="{5F31AA99-048A-46E6-9D29-15BAE78A9699}">
      <dgm:prSet/>
      <dgm:spPr/>
      <dgm:t>
        <a:bodyPr/>
        <a:lstStyle/>
        <a:p>
          <a:endParaRPr lang="en-US"/>
        </a:p>
      </dgm:t>
    </dgm:pt>
    <dgm:pt modelId="{1A99B0CE-F90C-4D16-860C-86E8A807609F}">
      <dgm:prSet/>
      <dgm:spPr/>
      <dgm:t>
        <a:bodyPr/>
        <a:lstStyle/>
        <a:p>
          <a:r>
            <a:rPr lang="en-US" b="0" i="0"/>
            <a:t>Real Nodes</a:t>
          </a:r>
          <a:endParaRPr lang="en-US"/>
        </a:p>
      </dgm:t>
    </dgm:pt>
    <dgm:pt modelId="{3F1BC89D-7A57-4F5B-AC59-98C5E1344385}" type="parTrans" cxnId="{66EF407C-830D-42BF-B26B-C6C95B69CCA5}">
      <dgm:prSet/>
      <dgm:spPr/>
      <dgm:t>
        <a:bodyPr/>
        <a:lstStyle/>
        <a:p>
          <a:endParaRPr lang="en-US"/>
        </a:p>
      </dgm:t>
    </dgm:pt>
    <dgm:pt modelId="{1FE2C5AE-741E-4DFD-A64F-370A22B035A1}" type="sibTrans" cxnId="{66EF407C-830D-42BF-B26B-C6C95B69CCA5}">
      <dgm:prSet/>
      <dgm:spPr/>
      <dgm:t>
        <a:bodyPr/>
        <a:lstStyle/>
        <a:p>
          <a:endParaRPr lang="en-US"/>
        </a:p>
      </dgm:t>
    </dgm:pt>
    <dgm:pt modelId="{06046F2E-35D9-4669-84F9-65631EADE146}">
      <dgm:prSet/>
      <dgm:spPr/>
      <dgm:t>
        <a:bodyPr/>
        <a:lstStyle/>
        <a:p>
          <a:r>
            <a:rPr lang="en-US" b="0" i="0"/>
            <a:t>Real Nodes All</a:t>
          </a:r>
          <a:endParaRPr lang="en-US"/>
        </a:p>
      </dgm:t>
    </dgm:pt>
    <dgm:pt modelId="{2FC481E8-9643-4C65-AD70-65BF66509D1C}" type="parTrans" cxnId="{0EE07F02-7441-49BD-88F7-8A7C51374A45}">
      <dgm:prSet/>
      <dgm:spPr/>
      <dgm:t>
        <a:bodyPr/>
        <a:lstStyle/>
        <a:p>
          <a:endParaRPr lang="en-US"/>
        </a:p>
      </dgm:t>
    </dgm:pt>
    <dgm:pt modelId="{3C9CAD8A-2EED-460E-A450-3B7D1A4230E5}" type="sibTrans" cxnId="{0EE07F02-7441-49BD-88F7-8A7C51374A45}">
      <dgm:prSet/>
      <dgm:spPr/>
      <dgm:t>
        <a:bodyPr/>
        <a:lstStyle/>
        <a:p>
          <a:endParaRPr lang="en-US"/>
        </a:p>
      </dgm:t>
    </dgm:pt>
    <dgm:pt modelId="{EFE93DDD-D999-4B80-A892-8F4B1E67D6E4}">
      <dgm:prSet/>
      <dgm:spPr/>
      <dgm:t>
        <a:bodyPr/>
        <a:lstStyle/>
        <a:p>
          <a:r>
            <a:rPr lang="en-US" b="0" i="0"/>
            <a:t>Real Nodes Label Selector</a:t>
          </a:r>
          <a:endParaRPr lang="en-US"/>
        </a:p>
      </dgm:t>
    </dgm:pt>
    <dgm:pt modelId="{C9866188-AD90-4D65-AD5F-4275BA61540C}" type="parTrans" cxnId="{ADC3FD39-7679-49EE-B600-86D3F6DD7B11}">
      <dgm:prSet/>
      <dgm:spPr/>
      <dgm:t>
        <a:bodyPr/>
        <a:lstStyle/>
        <a:p>
          <a:endParaRPr lang="en-US"/>
        </a:p>
      </dgm:t>
    </dgm:pt>
    <dgm:pt modelId="{E244654F-3F8D-4C10-86DF-8B0853A53B47}" type="sibTrans" cxnId="{ADC3FD39-7679-49EE-B600-86D3F6DD7B11}">
      <dgm:prSet/>
      <dgm:spPr/>
      <dgm:t>
        <a:bodyPr/>
        <a:lstStyle/>
        <a:p>
          <a:endParaRPr lang="en-US"/>
        </a:p>
      </dgm:t>
    </dgm:pt>
    <dgm:pt modelId="{282C8B5C-2F87-4A5E-895E-F4BE6244F63E}" type="pres">
      <dgm:prSet presAssocID="{BBBE883F-AC75-42A5-B62E-831FBFF786B1}" presName="compositeShape" presStyleCnt="0">
        <dgm:presLayoutVars>
          <dgm:dir/>
          <dgm:resizeHandles/>
        </dgm:presLayoutVars>
      </dgm:prSet>
      <dgm:spPr/>
    </dgm:pt>
    <dgm:pt modelId="{E76834E9-4B30-40D2-BF90-52E696376EC1}" type="pres">
      <dgm:prSet presAssocID="{BBBE883F-AC75-42A5-B62E-831FBFF786B1}" presName="pyramid" presStyleLbl="node1" presStyleIdx="0" presStyleCnt="1"/>
      <dgm:spPr/>
    </dgm:pt>
    <dgm:pt modelId="{681C1636-003A-4E0A-A611-FF661C4C5AC6}" type="pres">
      <dgm:prSet presAssocID="{BBBE883F-AC75-42A5-B62E-831FBFF786B1}" presName="theList" presStyleCnt="0"/>
      <dgm:spPr/>
    </dgm:pt>
    <dgm:pt modelId="{6D57C85B-422A-4376-92C5-76E2409C22BE}" type="pres">
      <dgm:prSet presAssocID="{C326DF72-CBCA-45FA-A9DB-BCF1AAEDD557}" presName="aNode" presStyleLbl="fgAcc1" presStyleIdx="0" presStyleCnt="4">
        <dgm:presLayoutVars>
          <dgm:bulletEnabled val="1"/>
        </dgm:presLayoutVars>
      </dgm:prSet>
      <dgm:spPr/>
    </dgm:pt>
    <dgm:pt modelId="{C603A439-792D-437B-8104-0DA72FF569B5}" type="pres">
      <dgm:prSet presAssocID="{C326DF72-CBCA-45FA-A9DB-BCF1AAEDD557}" presName="aSpace" presStyleCnt="0"/>
      <dgm:spPr/>
    </dgm:pt>
    <dgm:pt modelId="{5A777166-641B-4D48-B93D-21BD8F7EBA1D}" type="pres">
      <dgm:prSet presAssocID="{1A99B0CE-F90C-4D16-860C-86E8A807609F}" presName="aNode" presStyleLbl="fgAcc1" presStyleIdx="1" presStyleCnt="4">
        <dgm:presLayoutVars>
          <dgm:bulletEnabled val="1"/>
        </dgm:presLayoutVars>
      </dgm:prSet>
      <dgm:spPr/>
    </dgm:pt>
    <dgm:pt modelId="{A57D7D87-5DE7-46C8-8564-09FC8B40C86A}" type="pres">
      <dgm:prSet presAssocID="{1A99B0CE-F90C-4D16-860C-86E8A807609F}" presName="aSpace" presStyleCnt="0"/>
      <dgm:spPr/>
    </dgm:pt>
    <dgm:pt modelId="{496756D4-7624-4F5F-BC2F-35533C204A57}" type="pres">
      <dgm:prSet presAssocID="{06046F2E-35D9-4669-84F9-65631EADE146}" presName="aNode" presStyleLbl="fgAcc1" presStyleIdx="2" presStyleCnt="4">
        <dgm:presLayoutVars>
          <dgm:bulletEnabled val="1"/>
        </dgm:presLayoutVars>
      </dgm:prSet>
      <dgm:spPr/>
    </dgm:pt>
    <dgm:pt modelId="{9A5343D3-F6A7-477D-89E3-06ADBACEBA50}" type="pres">
      <dgm:prSet presAssocID="{06046F2E-35D9-4669-84F9-65631EADE146}" presName="aSpace" presStyleCnt="0"/>
      <dgm:spPr/>
    </dgm:pt>
    <dgm:pt modelId="{0DAB0525-9AC2-4FF9-B2A4-8285F3859F3B}" type="pres">
      <dgm:prSet presAssocID="{EFE93DDD-D999-4B80-A892-8F4B1E67D6E4}" presName="aNode" presStyleLbl="fgAcc1" presStyleIdx="3" presStyleCnt="4">
        <dgm:presLayoutVars>
          <dgm:bulletEnabled val="1"/>
        </dgm:presLayoutVars>
      </dgm:prSet>
      <dgm:spPr/>
    </dgm:pt>
    <dgm:pt modelId="{78E0B53F-22F7-4241-8A7E-0AB7BA0F41E2}" type="pres">
      <dgm:prSet presAssocID="{EFE93DDD-D999-4B80-A892-8F4B1E67D6E4}" presName="aSpace" presStyleCnt="0"/>
      <dgm:spPr/>
    </dgm:pt>
  </dgm:ptLst>
  <dgm:cxnLst>
    <dgm:cxn modelId="{0EE07F02-7441-49BD-88F7-8A7C51374A45}" srcId="{BBBE883F-AC75-42A5-B62E-831FBFF786B1}" destId="{06046F2E-35D9-4669-84F9-65631EADE146}" srcOrd="2" destOrd="0" parTransId="{2FC481E8-9643-4C65-AD70-65BF66509D1C}" sibTransId="{3C9CAD8A-2EED-460E-A450-3B7D1A4230E5}"/>
    <dgm:cxn modelId="{ADC3FD39-7679-49EE-B600-86D3F6DD7B11}" srcId="{BBBE883F-AC75-42A5-B62E-831FBFF786B1}" destId="{EFE93DDD-D999-4B80-A892-8F4B1E67D6E4}" srcOrd="3" destOrd="0" parTransId="{C9866188-AD90-4D65-AD5F-4275BA61540C}" sibTransId="{E244654F-3F8D-4C10-86DF-8B0853A53B47}"/>
    <dgm:cxn modelId="{DF42953A-F1BA-4E2D-B87D-E60E834D77D4}" type="presOf" srcId="{06046F2E-35D9-4669-84F9-65631EADE146}" destId="{496756D4-7624-4F5F-BC2F-35533C204A57}" srcOrd="0" destOrd="0" presId="urn:microsoft.com/office/officeart/2005/8/layout/pyramid2"/>
    <dgm:cxn modelId="{8677F369-3665-431F-A25E-7DCC9C287EFB}" type="presOf" srcId="{1A99B0CE-F90C-4D16-860C-86E8A807609F}" destId="{5A777166-641B-4D48-B93D-21BD8F7EBA1D}" srcOrd="0" destOrd="0" presId="urn:microsoft.com/office/officeart/2005/8/layout/pyramid2"/>
    <dgm:cxn modelId="{DC7D1873-C4F7-42D5-8DE5-88E70F46EC10}" type="presOf" srcId="{EFE93DDD-D999-4B80-A892-8F4B1E67D6E4}" destId="{0DAB0525-9AC2-4FF9-B2A4-8285F3859F3B}" srcOrd="0" destOrd="0" presId="urn:microsoft.com/office/officeart/2005/8/layout/pyramid2"/>
    <dgm:cxn modelId="{66EF407C-830D-42BF-B26B-C6C95B69CCA5}" srcId="{BBBE883F-AC75-42A5-B62E-831FBFF786B1}" destId="{1A99B0CE-F90C-4D16-860C-86E8A807609F}" srcOrd="1" destOrd="0" parTransId="{3F1BC89D-7A57-4F5B-AC59-98C5E1344385}" sibTransId="{1FE2C5AE-741E-4DFD-A64F-370A22B035A1}"/>
    <dgm:cxn modelId="{5F31AA99-048A-46E6-9D29-15BAE78A9699}" srcId="{BBBE883F-AC75-42A5-B62E-831FBFF786B1}" destId="{C326DF72-CBCA-45FA-A9DB-BCF1AAEDD557}" srcOrd="0" destOrd="0" parTransId="{FEDC4125-7491-4DB8-87BE-F8DC1867CE67}" sibTransId="{8BCC6020-610B-4823-9CBC-E36803E0A898}"/>
    <dgm:cxn modelId="{9410E099-43DD-4F72-B768-5D9DC32FCBE3}" type="presOf" srcId="{C326DF72-CBCA-45FA-A9DB-BCF1AAEDD557}" destId="{6D57C85B-422A-4376-92C5-76E2409C22BE}" srcOrd="0" destOrd="0" presId="urn:microsoft.com/office/officeart/2005/8/layout/pyramid2"/>
    <dgm:cxn modelId="{584DC3D8-0AFE-4787-A995-5F3C7068915F}" type="presOf" srcId="{BBBE883F-AC75-42A5-B62E-831FBFF786B1}" destId="{282C8B5C-2F87-4A5E-895E-F4BE6244F63E}" srcOrd="0" destOrd="0" presId="urn:microsoft.com/office/officeart/2005/8/layout/pyramid2"/>
    <dgm:cxn modelId="{769697AA-1B67-458F-AB34-B65550502B5C}" type="presParOf" srcId="{282C8B5C-2F87-4A5E-895E-F4BE6244F63E}" destId="{E76834E9-4B30-40D2-BF90-52E696376EC1}" srcOrd="0" destOrd="0" presId="urn:microsoft.com/office/officeart/2005/8/layout/pyramid2"/>
    <dgm:cxn modelId="{4CE272D7-10FE-4C26-B160-03ADD67F11DB}" type="presParOf" srcId="{282C8B5C-2F87-4A5E-895E-F4BE6244F63E}" destId="{681C1636-003A-4E0A-A611-FF661C4C5AC6}" srcOrd="1" destOrd="0" presId="urn:microsoft.com/office/officeart/2005/8/layout/pyramid2"/>
    <dgm:cxn modelId="{FD8020A3-F34D-4467-9917-6CC8E8C94B87}" type="presParOf" srcId="{681C1636-003A-4E0A-A611-FF661C4C5AC6}" destId="{6D57C85B-422A-4376-92C5-76E2409C22BE}" srcOrd="0" destOrd="0" presId="urn:microsoft.com/office/officeart/2005/8/layout/pyramid2"/>
    <dgm:cxn modelId="{89EAD612-BC4A-46E4-9307-261A4908F6BA}" type="presParOf" srcId="{681C1636-003A-4E0A-A611-FF661C4C5AC6}" destId="{C603A439-792D-437B-8104-0DA72FF569B5}" srcOrd="1" destOrd="0" presId="urn:microsoft.com/office/officeart/2005/8/layout/pyramid2"/>
    <dgm:cxn modelId="{501E372C-4BA5-4995-9455-7FA05D57698F}" type="presParOf" srcId="{681C1636-003A-4E0A-A611-FF661C4C5AC6}" destId="{5A777166-641B-4D48-B93D-21BD8F7EBA1D}" srcOrd="2" destOrd="0" presId="urn:microsoft.com/office/officeart/2005/8/layout/pyramid2"/>
    <dgm:cxn modelId="{B2009C61-B5C0-4F47-8BDB-DDDB9A682232}" type="presParOf" srcId="{681C1636-003A-4E0A-A611-FF661C4C5AC6}" destId="{A57D7D87-5DE7-46C8-8564-09FC8B40C86A}" srcOrd="3" destOrd="0" presId="urn:microsoft.com/office/officeart/2005/8/layout/pyramid2"/>
    <dgm:cxn modelId="{54DDC3AA-B406-49A9-9B4E-021E83E85FC3}" type="presParOf" srcId="{681C1636-003A-4E0A-A611-FF661C4C5AC6}" destId="{496756D4-7624-4F5F-BC2F-35533C204A57}" srcOrd="4" destOrd="0" presId="urn:microsoft.com/office/officeart/2005/8/layout/pyramid2"/>
    <dgm:cxn modelId="{8E9642AA-341B-4A23-859E-2B03B5C358FE}" type="presParOf" srcId="{681C1636-003A-4E0A-A611-FF661C4C5AC6}" destId="{9A5343D3-F6A7-477D-89E3-06ADBACEBA50}" srcOrd="5" destOrd="0" presId="urn:microsoft.com/office/officeart/2005/8/layout/pyramid2"/>
    <dgm:cxn modelId="{DB194704-79BA-4D1B-A1EC-CF34C52A8369}" type="presParOf" srcId="{681C1636-003A-4E0A-A611-FF661C4C5AC6}" destId="{0DAB0525-9AC2-4FF9-B2A4-8285F3859F3B}" srcOrd="6" destOrd="0" presId="urn:microsoft.com/office/officeart/2005/8/layout/pyramid2"/>
    <dgm:cxn modelId="{F3669FC0-17C4-4CF7-BB3A-D7B60F3033FF}" type="presParOf" srcId="{681C1636-003A-4E0A-A611-FF661C4C5AC6}" destId="{78E0B53F-22F7-4241-8A7E-0AB7BA0F41E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4B8AB02-FB34-471C-A446-70D28C9EA45C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A11DD5-93E0-4D3A-A4C0-8270F5773674}">
      <dgm:prSet custT="1"/>
      <dgm:spPr/>
      <dgm:t>
        <a:bodyPr/>
        <a:lstStyle/>
        <a:p>
          <a:r>
            <a:rPr lang="en-US" sz="1000" b="1" i="0"/>
            <a:t>Exposing vcluster</a:t>
          </a:r>
          <a:endParaRPr lang="en-US" sz="1000" b="1"/>
        </a:p>
      </dgm:t>
    </dgm:pt>
    <dgm:pt modelId="{5153201E-DEBF-4FA2-A917-150FD0A2F6EA}" type="parTrans" cxnId="{401776B9-2F0E-4394-8663-D0A2C6918A27}">
      <dgm:prSet/>
      <dgm:spPr/>
      <dgm:t>
        <a:bodyPr/>
        <a:lstStyle/>
        <a:p>
          <a:endParaRPr lang="en-US"/>
        </a:p>
      </dgm:t>
    </dgm:pt>
    <dgm:pt modelId="{87A0AC6B-851F-4FDD-ABB8-B56CBD8B4EDB}" type="sibTrans" cxnId="{401776B9-2F0E-4394-8663-D0A2C6918A27}">
      <dgm:prSet/>
      <dgm:spPr/>
      <dgm:t>
        <a:bodyPr/>
        <a:lstStyle/>
        <a:p>
          <a:endParaRPr lang="en-US"/>
        </a:p>
      </dgm:t>
    </dgm:pt>
    <dgm:pt modelId="{BB70CC89-A5B8-4454-85E9-B06817EC997C}">
      <dgm:prSet custT="1"/>
      <dgm:spPr/>
      <dgm:t>
        <a:bodyPr/>
        <a:lstStyle/>
        <a:p>
          <a:r>
            <a:rPr lang="en-US" sz="900" b="0" i="0" err="1"/>
            <a:t>Loadbalancer</a:t>
          </a:r>
          <a:r>
            <a:rPr lang="en-US" sz="900" b="0" i="0"/>
            <a:t> service</a:t>
          </a:r>
          <a:endParaRPr lang="en-US" sz="900"/>
        </a:p>
      </dgm:t>
    </dgm:pt>
    <dgm:pt modelId="{FCBE9F37-4876-45F5-BFBD-12A877C6BB43}" type="parTrans" cxnId="{EC7F1A43-3CC2-4580-8A54-DD2A507A9937}">
      <dgm:prSet/>
      <dgm:spPr/>
      <dgm:t>
        <a:bodyPr/>
        <a:lstStyle/>
        <a:p>
          <a:endParaRPr lang="en-US"/>
        </a:p>
      </dgm:t>
    </dgm:pt>
    <dgm:pt modelId="{3AF346DB-E15A-41D7-8D02-EE0DC003326A}" type="sibTrans" cxnId="{EC7F1A43-3CC2-4580-8A54-DD2A507A9937}">
      <dgm:prSet/>
      <dgm:spPr/>
      <dgm:t>
        <a:bodyPr/>
        <a:lstStyle/>
        <a:p>
          <a:endParaRPr lang="en-US"/>
        </a:p>
      </dgm:t>
    </dgm:pt>
    <dgm:pt modelId="{8E454BD6-6C8D-4DD9-BC7F-5E936A9A5CF8}">
      <dgm:prSet custT="1"/>
      <dgm:spPr/>
      <dgm:t>
        <a:bodyPr/>
        <a:lstStyle/>
        <a:p>
          <a:r>
            <a:rPr lang="en-US" sz="900" b="0" i="0" err="1"/>
            <a:t>NodePort</a:t>
          </a:r>
          <a:r>
            <a:rPr lang="en-US" sz="900" b="0" i="0"/>
            <a:t> service</a:t>
          </a:r>
          <a:endParaRPr lang="en-US" sz="900"/>
        </a:p>
      </dgm:t>
    </dgm:pt>
    <dgm:pt modelId="{231CFAF7-DE27-430B-8ED3-F515E95B9B0F}" type="parTrans" cxnId="{6A7430AD-1F6D-4DE1-91B9-704C7C07A658}">
      <dgm:prSet/>
      <dgm:spPr/>
      <dgm:t>
        <a:bodyPr/>
        <a:lstStyle/>
        <a:p>
          <a:endParaRPr lang="en-US"/>
        </a:p>
      </dgm:t>
    </dgm:pt>
    <dgm:pt modelId="{DDE6451A-B030-4377-AD3B-4B68D8DD8112}" type="sibTrans" cxnId="{6A7430AD-1F6D-4DE1-91B9-704C7C07A658}">
      <dgm:prSet/>
      <dgm:spPr/>
      <dgm:t>
        <a:bodyPr/>
        <a:lstStyle/>
        <a:p>
          <a:endParaRPr lang="en-US"/>
        </a:p>
      </dgm:t>
    </dgm:pt>
    <dgm:pt modelId="{E714062C-C851-4647-8BC5-BCDF39EF1456}">
      <dgm:prSet custT="1"/>
      <dgm:spPr/>
      <dgm:t>
        <a:bodyPr/>
        <a:lstStyle/>
        <a:p>
          <a:r>
            <a:rPr lang="en-US" sz="900" b="0" i="0"/>
            <a:t>Ingress</a:t>
          </a:r>
          <a:endParaRPr lang="en-US" sz="900"/>
        </a:p>
      </dgm:t>
    </dgm:pt>
    <dgm:pt modelId="{10F3EA2D-A61D-4D8A-A561-9B00D87A6665}" type="parTrans" cxnId="{AD74185B-37EC-4B2A-BF1A-7889729CE151}">
      <dgm:prSet/>
      <dgm:spPr/>
      <dgm:t>
        <a:bodyPr/>
        <a:lstStyle/>
        <a:p>
          <a:endParaRPr lang="en-US"/>
        </a:p>
      </dgm:t>
    </dgm:pt>
    <dgm:pt modelId="{96336E3B-99F5-4949-B4D9-29D804783D9B}" type="sibTrans" cxnId="{AD74185B-37EC-4B2A-BF1A-7889729CE151}">
      <dgm:prSet/>
      <dgm:spPr/>
      <dgm:t>
        <a:bodyPr/>
        <a:lstStyle/>
        <a:p>
          <a:endParaRPr lang="en-US"/>
        </a:p>
      </dgm:t>
    </dgm:pt>
    <dgm:pt modelId="{3FDD6BA9-5051-4EE1-AD71-98AB7408BBFD}">
      <dgm:prSet custT="1"/>
      <dgm:spPr/>
      <dgm:t>
        <a:bodyPr/>
        <a:lstStyle/>
        <a:p>
          <a:r>
            <a:rPr lang="en-US" sz="900" b="0" i="0"/>
            <a:t>In-Cluster</a:t>
          </a:r>
          <a:endParaRPr lang="en-US" sz="900"/>
        </a:p>
      </dgm:t>
    </dgm:pt>
    <dgm:pt modelId="{B86A8286-6F6C-468F-90F0-5CBAFB6B72A7}" type="parTrans" cxnId="{B6CF4A80-F3F5-47D8-ADF0-3417DAC52DF7}">
      <dgm:prSet/>
      <dgm:spPr/>
      <dgm:t>
        <a:bodyPr/>
        <a:lstStyle/>
        <a:p>
          <a:endParaRPr lang="en-US"/>
        </a:p>
      </dgm:t>
    </dgm:pt>
    <dgm:pt modelId="{C3C24DAE-1703-4E66-9326-C6652FDD5ED5}" type="sibTrans" cxnId="{B6CF4A80-F3F5-47D8-ADF0-3417DAC52DF7}">
      <dgm:prSet/>
      <dgm:spPr/>
      <dgm:t>
        <a:bodyPr/>
        <a:lstStyle/>
        <a:p>
          <a:endParaRPr lang="en-US"/>
        </a:p>
      </dgm:t>
    </dgm:pt>
    <dgm:pt modelId="{90B04197-B1FD-4C29-9606-092AF507B075}" type="pres">
      <dgm:prSet presAssocID="{34B8AB02-FB34-471C-A446-70D28C9EA45C}" presName="Name0" presStyleCnt="0">
        <dgm:presLayoutVars>
          <dgm:dir/>
          <dgm:resizeHandles val="exact"/>
        </dgm:presLayoutVars>
      </dgm:prSet>
      <dgm:spPr/>
    </dgm:pt>
    <dgm:pt modelId="{2DFAFD20-49BD-4B43-9166-A1F64899B419}" type="pres">
      <dgm:prSet presAssocID="{34B8AB02-FB34-471C-A446-70D28C9EA45C}" presName="arrow" presStyleLbl="bgShp" presStyleIdx="0" presStyleCnt="1" custAng="10800000" custLinFactNeighborX="324" custLinFactNeighborY="48001"/>
      <dgm:spPr/>
    </dgm:pt>
    <dgm:pt modelId="{D13F786B-9D39-445F-84BB-15FAD4BBB15F}" type="pres">
      <dgm:prSet presAssocID="{34B8AB02-FB34-471C-A446-70D28C9EA45C}" presName="points" presStyleCnt="0"/>
      <dgm:spPr/>
    </dgm:pt>
    <dgm:pt modelId="{7173D0D8-FD21-4D93-BDF4-DA1D9D776A1F}" type="pres">
      <dgm:prSet presAssocID="{24A11DD5-93E0-4D3A-A4C0-8270F5773674}" presName="compositeA" presStyleCnt="0"/>
      <dgm:spPr/>
    </dgm:pt>
    <dgm:pt modelId="{F97A7C3E-1BB2-4DEA-94B5-0FC40B3C0852}" type="pres">
      <dgm:prSet presAssocID="{24A11DD5-93E0-4D3A-A4C0-8270F5773674}" presName="textA" presStyleLbl="revTx" presStyleIdx="0" presStyleCnt="1" custScaleY="143095" custLinFactNeighborX="420" custLinFactNeighborY="12333">
        <dgm:presLayoutVars>
          <dgm:bulletEnabled val="1"/>
        </dgm:presLayoutVars>
      </dgm:prSet>
      <dgm:spPr/>
    </dgm:pt>
    <dgm:pt modelId="{9F430E2F-7E89-4245-9B62-06A609A2AED1}" type="pres">
      <dgm:prSet presAssocID="{24A11DD5-93E0-4D3A-A4C0-8270F5773674}" presName="circleA" presStyleLbl="node1" presStyleIdx="0" presStyleCnt="1" custLinFactY="47286" custLinFactNeighborX="4560" custLinFactNeighborY="100000"/>
      <dgm:spPr/>
    </dgm:pt>
    <dgm:pt modelId="{A000839B-CE79-41F0-9696-887A9573A60B}" type="pres">
      <dgm:prSet presAssocID="{24A11DD5-93E0-4D3A-A4C0-8270F5773674}" presName="spaceA" presStyleCnt="0"/>
      <dgm:spPr/>
    </dgm:pt>
  </dgm:ptLst>
  <dgm:cxnLst>
    <dgm:cxn modelId="{FF20490C-0270-45C4-9A03-34113890F9B7}" type="presOf" srcId="{E714062C-C851-4647-8BC5-BCDF39EF1456}" destId="{F97A7C3E-1BB2-4DEA-94B5-0FC40B3C0852}" srcOrd="0" destOrd="3" presId="urn:microsoft.com/office/officeart/2005/8/layout/hProcess11"/>
    <dgm:cxn modelId="{AD74185B-37EC-4B2A-BF1A-7889729CE151}" srcId="{24A11DD5-93E0-4D3A-A4C0-8270F5773674}" destId="{E714062C-C851-4647-8BC5-BCDF39EF1456}" srcOrd="2" destOrd="0" parTransId="{10F3EA2D-A61D-4D8A-A561-9B00D87A6665}" sibTransId="{96336E3B-99F5-4949-B4D9-29D804783D9B}"/>
    <dgm:cxn modelId="{EC7F1A43-3CC2-4580-8A54-DD2A507A9937}" srcId="{24A11DD5-93E0-4D3A-A4C0-8270F5773674}" destId="{BB70CC89-A5B8-4454-85E9-B06817EC997C}" srcOrd="0" destOrd="0" parTransId="{FCBE9F37-4876-45F5-BFBD-12A877C6BB43}" sibTransId="{3AF346DB-E15A-41D7-8D02-EE0DC003326A}"/>
    <dgm:cxn modelId="{529EF869-1E96-472B-91BF-D3EE487B7E37}" type="presOf" srcId="{8E454BD6-6C8D-4DD9-BC7F-5E936A9A5CF8}" destId="{F97A7C3E-1BB2-4DEA-94B5-0FC40B3C0852}" srcOrd="0" destOrd="2" presId="urn:microsoft.com/office/officeart/2005/8/layout/hProcess11"/>
    <dgm:cxn modelId="{679F855A-242F-4573-804C-45E97C0222A6}" type="presOf" srcId="{34B8AB02-FB34-471C-A446-70D28C9EA45C}" destId="{90B04197-B1FD-4C29-9606-092AF507B075}" srcOrd="0" destOrd="0" presId="urn:microsoft.com/office/officeart/2005/8/layout/hProcess11"/>
    <dgm:cxn modelId="{B6CF4A80-F3F5-47D8-ADF0-3417DAC52DF7}" srcId="{24A11DD5-93E0-4D3A-A4C0-8270F5773674}" destId="{3FDD6BA9-5051-4EE1-AD71-98AB7408BBFD}" srcOrd="3" destOrd="0" parTransId="{B86A8286-6F6C-468F-90F0-5CBAFB6B72A7}" sibTransId="{C3C24DAE-1703-4E66-9326-C6652FDD5ED5}"/>
    <dgm:cxn modelId="{6A7430AD-1F6D-4DE1-91B9-704C7C07A658}" srcId="{24A11DD5-93E0-4D3A-A4C0-8270F5773674}" destId="{8E454BD6-6C8D-4DD9-BC7F-5E936A9A5CF8}" srcOrd="1" destOrd="0" parTransId="{231CFAF7-DE27-430B-8ED3-F515E95B9B0F}" sibTransId="{DDE6451A-B030-4377-AD3B-4B68D8DD8112}"/>
    <dgm:cxn modelId="{C0AFEDB3-F9CF-4723-9676-8A5967B5405B}" type="presOf" srcId="{3FDD6BA9-5051-4EE1-AD71-98AB7408BBFD}" destId="{F97A7C3E-1BB2-4DEA-94B5-0FC40B3C0852}" srcOrd="0" destOrd="4" presId="urn:microsoft.com/office/officeart/2005/8/layout/hProcess11"/>
    <dgm:cxn modelId="{401776B9-2F0E-4394-8663-D0A2C6918A27}" srcId="{34B8AB02-FB34-471C-A446-70D28C9EA45C}" destId="{24A11DD5-93E0-4D3A-A4C0-8270F5773674}" srcOrd="0" destOrd="0" parTransId="{5153201E-DEBF-4FA2-A917-150FD0A2F6EA}" sibTransId="{87A0AC6B-851F-4FDD-ABB8-B56CBD8B4EDB}"/>
    <dgm:cxn modelId="{BDA604CA-15CA-4287-A4B3-9373675AAAF4}" type="presOf" srcId="{BB70CC89-A5B8-4454-85E9-B06817EC997C}" destId="{F97A7C3E-1BB2-4DEA-94B5-0FC40B3C0852}" srcOrd="0" destOrd="1" presId="urn:microsoft.com/office/officeart/2005/8/layout/hProcess11"/>
    <dgm:cxn modelId="{084DC0D6-19A3-4BCD-9203-0219D4A7EC15}" type="presOf" srcId="{24A11DD5-93E0-4D3A-A4C0-8270F5773674}" destId="{F97A7C3E-1BB2-4DEA-94B5-0FC40B3C0852}" srcOrd="0" destOrd="0" presId="urn:microsoft.com/office/officeart/2005/8/layout/hProcess11"/>
    <dgm:cxn modelId="{1D0C1A21-09CD-4E7F-A73E-F3237492CC04}" type="presParOf" srcId="{90B04197-B1FD-4C29-9606-092AF507B075}" destId="{2DFAFD20-49BD-4B43-9166-A1F64899B419}" srcOrd="0" destOrd="0" presId="urn:microsoft.com/office/officeart/2005/8/layout/hProcess11"/>
    <dgm:cxn modelId="{3F0F908B-F8E3-4E6D-8E4E-60FA1C32006F}" type="presParOf" srcId="{90B04197-B1FD-4C29-9606-092AF507B075}" destId="{D13F786B-9D39-445F-84BB-15FAD4BBB15F}" srcOrd="1" destOrd="0" presId="urn:microsoft.com/office/officeart/2005/8/layout/hProcess11"/>
    <dgm:cxn modelId="{23C59639-B3A2-4720-BEAB-AA4B6AD3E088}" type="presParOf" srcId="{D13F786B-9D39-445F-84BB-15FAD4BBB15F}" destId="{7173D0D8-FD21-4D93-BDF4-DA1D9D776A1F}" srcOrd="0" destOrd="0" presId="urn:microsoft.com/office/officeart/2005/8/layout/hProcess11"/>
    <dgm:cxn modelId="{61F326D2-94A2-4D64-8AA1-986E1AA6A29E}" type="presParOf" srcId="{7173D0D8-FD21-4D93-BDF4-DA1D9D776A1F}" destId="{F97A7C3E-1BB2-4DEA-94B5-0FC40B3C0852}" srcOrd="0" destOrd="0" presId="urn:microsoft.com/office/officeart/2005/8/layout/hProcess11"/>
    <dgm:cxn modelId="{8F079D57-5083-40F6-87D9-B9026E6F41FD}" type="presParOf" srcId="{7173D0D8-FD21-4D93-BDF4-DA1D9D776A1F}" destId="{9F430E2F-7E89-4245-9B62-06A609A2AED1}" srcOrd="1" destOrd="0" presId="urn:microsoft.com/office/officeart/2005/8/layout/hProcess11"/>
    <dgm:cxn modelId="{49B68EDF-6A21-44D0-8CAE-66B5D4E8F179}" type="presParOf" srcId="{7173D0D8-FD21-4D93-BDF4-DA1D9D776A1F}" destId="{A000839B-CE79-41F0-9696-887A9573A60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4B8AB02-FB34-471C-A446-70D28C9EA45C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538DF6-F35E-4851-A046-ABA6DB3895A0}">
      <dgm:prSet custT="1"/>
      <dgm:spPr/>
      <dgm:t>
        <a:bodyPr/>
        <a:lstStyle/>
        <a:p>
          <a:r>
            <a:rPr lang="en-US" sz="1000" b="1" i="0"/>
            <a:t>Accessing  vcluster</a:t>
          </a:r>
          <a:endParaRPr lang="en-US" sz="1000" b="1"/>
        </a:p>
      </dgm:t>
    </dgm:pt>
    <dgm:pt modelId="{6B878EC5-85BF-41B3-A138-2043B1EDA508}" type="parTrans" cxnId="{BCE975F1-65A8-4E67-B964-298B67A24B0C}">
      <dgm:prSet/>
      <dgm:spPr/>
      <dgm:t>
        <a:bodyPr/>
        <a:lstStyle/>
        <a:p>
          <a:endParaRPr lang="en-US"/>
        </a:p>
      </dgm:t>
    </dgm:pt>
    <dgm:pt modelId="{10275D5D-5E4D-4D18-9777-0FF71E23A0BF}" type="sibTrans" cxnId="{BCE975F1-65A8-4E67-B964-298B67A24B0C}">
      <dgm:prSet/>
      <dgm:spPr/>
      <dgm:t>
        <a:bodyPr/>
        <a:lstStyle/>
        <a:p>
          <a:endParaRPr lang="en-US"/>
        </a:p>
      </dgm:t>
    </dgm:pt>
    <dgm:pt modelId="{8E7992B7-8697-4A37-8E12-0BC2C3DCB09D}">
      <dgm:prSet custT="1"/>
      <dgm:spPr/>
      <dgm:t>
        <a:bodyPr/>
        <a:lstStyle/>
        <a:p>
          <a:r>
            <a:rPr lang="en-US" sz="800" b="0" i="0"/>
            <a:t>With vcluster cli</a:t>
          </a:r>
          <a:endParaRPr lang="en-US" sz="800"/>
        </a:p>
      </dgm:t>
    </dgm:pt>
    <dgm:pt modelId="{0F534E34-EFE2-4B81-855C-58E7E7EE8C4F}" type="parTrans" cxnId="{507F8C2A-85C5-4D67-97B7-D94A483B580C}">
      <dgm:prSet/>
      <dgm:spPr/>
      <dgm:t>
        <a:bodyPr/>
        <a:lstStyle/>
        <a:p>
          <a:endParaRPr lang="en-US"/>
        </a:p>
      </dgm:t>
    </dgm:pt>
    <dgm:pt modelId="{7DFE70CF-1669-481E-860A-98CF83CAE137}" type="sibTrans" cxnId="{507F8C2A-85C5-4D67-97B7-D94A483B580C}">
      <dgm:prSet/>
      <dgm:spPr/>
      <dgm:t>
        <a:bodyPr/>
        <a:lstStyle/>
        <a:p>
          <a:endParaRPr lang="en-US"/>
        </a:p>
      </dgm:t>
    </dgm:pt>
    <dgm:pt modelId="{8B0E8EA3-9FF7-4F2C-9838-618CBAF41B41}">
      <dgm:prSet custT="1"/>
      <dgm:spPr/>
      <dgm:t>
        <a:bodyPr/>
        <a:lstStyle/>
        <a:p>
          <a:r>
            <a:rPr lang="en-US" sz="800" b="0" i="0"/>
            <a:t>Service Account</a:t>
          </a:r>
          <a:endParaRPr lang="en-US" sz="800"/>
        </a:p>
      </dgm:t>
    </dgm:pt>
    <dgm:pt modelId="{9D1FF8D5-B045-4290-872A-C5B9BBC26D69}" type="parTrans" cxnId="{B38E0C00-C4D5-4EF3-AD50-974FCF2EC677}">
      <dgm:prSet/>
      <dgm:spPr/>
      <dgm:t>
        <a:bodyPr/>
        <a:lstStyle/>
        <a:p>
          <a:endParaRPr lang="en-US"/>
        </a:p>
      </dgm:t>
    </dgm:pt>
    <dgm:pt modelId="{E5F2636A-5D92-4153-AECE-DED1C9467275}" type="sibTrans" cxnId="{B38E0C00-C4D5-4EF3-AD50-974FCF2EC677}">
      <dgm:prSet/>
      <dgm:spPr/>
      <dgm:t>
        <a:bodyPr/>
        <a:lstStyle/>
        <a:p>
          <a:endParaRPr lang="en-US"/>
        </a:p>
      </dgm:t>
    </dgm:pt>
    <dgm:pt modelId="{A4B0B340-5941-4C50-A722-19CB36AF048A}">
      <dgm:prSet custT="1"/>
      <dgm:spPr/>
      <dgm:t>
        <a:bodyPr/>
        <a:lstStyle/>
        <a:p>
          <a:r>
            <a:rPr lang="en-US" sz="800" b="0" i="0"/>
            <a:t>Without vcluster cli</a:t>
          </a:r>
          <a:endParaRPr lang="en-US" sz="800"/>
        </a:p>
      </dgm:t>
    </dgm:pt>
    <dgm:pt modelId="{A1A4F7DE-2269-4EFD-8B86-9F7927CB5368}" type="parTrans" cxnId="{E455A1A2-26E3-48B5-AE72-FCEDCED3A31A}">
      <dgm:prSet/>
      <dgm:spPr/>
      <dgm:t>
        <a:bodyPr/>
        <a:lstStyle/>
        <a:p>
          <a:endParaRPr lang="en-US"/>
        </a:p>
      </dgm:t>
    </dgm:pt>
    <dgm:pt modelId="{F5C8FFBA-349F-48DA-9A68-625A3734A6C8}" type="sibTrans" cxnId="{E455A1A2-26E3-48B5-AE72-FCEDCED3A31A}">
      <dgm:prSet/>
      <dgm:spPr/>
      <dgm:t>
        <a:bodyPr/>
        <a:lstStyle/>
        <a:p>
          <a:endParaRPr lang="en-US"/>
        </a:p>
      </dgm:t>
    </dgm:pt>
    <dgm:pt modelId="{D421FE21-FEA1-4A0E-A8C6-45DF9C9A5924}">
      <dgm:prSet custT="1"/>
      <dgm:spPr/>
      <dgm:t>
        <a:bodyPr/>
        <a:lstStyle/>
        <a:p>
          <a:r>
            <a:rPr lang="en-US" sz="800" b="0" i="0"/>
            <a:t>Admin</a:t>
          </a:r>
          <a:endParaRPr lang="en-US" sz="800"/>
        </a:p>
      </dgm:t>
    </dgm:pt>
    <dgm:pt modelId="{75A2E5C4-2B90-44C2-930B-DC757E82B947}" type="parTrans" cxnId="{2AFBC3AE-0F01-4CBD-89A1-0B6643FE6049}">
      <dgm:prSet/>
      <dgm:spPr/>
      <dgm:t>
        <a:bodyPr/>
        <a:lstStyle/>
        <a:p>
          <a:endParaRPr lang="en-US"/>
        </a:p>
      </dgm:t>
    </dgm:pt>
    <dgm:pt modelId="{A59EC034-E6C4-4818-8B77-96C81587A59F}" type="sibTrans" cxnId="{2AFBC3AE-0F01-4CBD-89A1-0B6643FE6049}">
      <dgm:prSet/>
      <dgm:spPr/>
      <dgm:t>
        <a:bodyPr/>
        <a:lstStyle/>
        <a:p>
          <a:endParaRPr lang="en-US"/>
        </a:p>
      </dgm:t>
    </dgm:pt>
    <dgm:pt modelId="{90B04197-B1FD-4C29-9606-092AF507B075}" type="pres">
      <dgm:prSet presAssocID="{34B8AB02-FB34-471C-A446-70D28C9EA45C}" presName="Name0" presStyleCnt="0">
        <dgm:presLayoutVars>
          <dgm:dir/>
          <dgm:resizeHandles val="exact"/>
        </dgm:presLayoutVars>
      </dgm:prSet>
      <dgm:spPr/>
    </dgm:pt>
    <dgm:pt modelId="{2DFAFD20-49BD-4B43-9166-A1F64899B419}" type="pres">
      <dgm:prSet presAssocID="{34B8AB02-FB34-471C-A446-70D28C9EA45C}" presName="arrow" presStyleLbl="bgShp" presStyleIdx="0" presStyleCnt="1" custAng="5400000" custScaleX="78315" custLinFactNeighborX="-27092"/>
      <dgm:spPr/>
    </dgm:pt>
    <dgm:pt modelId="{D13F786B-9D39-445F-84BB-15FAD4BBB15F}" type="pres">
      <dgm:prSet presAssocID="{34B8AB02-FB34-471C-A446-70D28C9EA45C}" presName="points" presStyleCnt="0"/>
      <dgm:spPr/>
    </dgm:pt>
    <dgm:pt modelId="{48A858F5-30C6-4E69-BF14-6A39C23C4E5E}" type="pres">
      <dgm:prSet presAssocID="{33538DF6-F35E-4851-A046-ABA6DB3895A0}" presName="compositeA" presStyleCnt="0"/>
      <dgm:spPr/>
    </dgm:pt>
    <dgm:pt modelId="{1F60027D-70E2-4045-BC60-A3A4695AB42F}" type="pres">
      <dgm:prSet presAssocID="{33538DF6-F35E-4851-A046-ABA6DB3895A0}" presName="textA" presStyleLbl="revTx" presStyleIdx="0" presStyleCnt="1" custScaleX="72904" custScaleY="143095" custLinFactNeighborX="26056" custLinFactNeighborY="39504">
        <dgm:presLayoutVars>
          <dgm:bulletEnabled val="1"/>
        </dgm:presLayoutVars>
      </dgm:prSet>
      <dgm:spPr/>
    </dgm:pt>
    <dgm:pt modelId="{AE94A6DF-A0D4-4E1D-9781-E739726140CA}" type="pres">
      <dgm:prSet presAssocID="{33538DF6-F35E-4851-A046-ABA6DB3895A0}" presName="circleA" presStyleLbl="node1" presStyleIdx="0" presStyleCnt="1" custLinFactX="-104108" custLinFactNeighborX="-200000" custLinFactNeighborY="-60890"/>
      <dgm:spPr/>
    </dgm:pt>
    <dgm:pt modelId="{807E21A4-519F-4637-B19B-0765D89AD9ED}" type="pres">
      <dgm:prSet presAssocID="{33538DF6-F35E-4851-A046-ABA6DB3895A0}" presName="spaceA" presStyleCnt="0"/>
      <dgm:spPr/>
    </dgm:pt>
  </dgm:ptLst>
  <dgm:cxnLst>
    <dgm:cxn modelId="{B38E0C00-C4D5-4EF3-AD50-974FCF2EC677}" srcId="{8E7992B7-8697-4A37-8E12-0BC2C3DCB09D}" destId="{8B0E8EA3-9FF7-4F2C-9838-618CBAF41B41}" srcOrd="1" destOrd="0" parTransId="{9D1FF8D5-B045-4290-872A-C5B9BBC26D69}" sibTransId="{E5F2636A-5D92-4153-AECE-DED1C9467275}"/>
    <dgm:cxn modelId="{507F8C2A-85C5-4D67-97B7-D94A483B580C}" srcId="{33538DF6-F35E-4851-A046-ABA6DB3895A0}" destId="{8E7992B7-8697-4A37-8E12-0BC2C3DCB09D}" srcOrd="0" destOrd="0" parTransId="{0F534E34-EFE2-4B81-855C-58E7E7EE8C4F}" sibTransId="{7DFE70CF-1669-481E-860A-98CF83CAE137}"/>
    <dgm:cxn modelId="{679F855A-242F-4573-804C-45E97C0222A6}" type="presOf" srcId="{34B8AB02-FB34-471C-A446-70D28C9EA45C}" destId="{90B04197-B1FD-4C29-9606-092AF507B075}" srcOrd="0" destOrd="0" presId="urn:microsoft.com/office/officeart/2005/8/layout/hProcess11"/>
    <dgm:cxn modelId="{EFDE319D-1BA3-4099-94F8-2281A789ABD5}" type="presOf" srcId="{8E7992B7-8697-4A37-8E12-0BC2C3DCB09D}" destId="{1F60027D-70E2-4045-BC60-A3A4695AB42F}" srcOrd="0" destOrd="1" presId="urn:microsoft.com/office/officeart/2005/8/layout/hProcess11"/>
    <dgm:cxn modelId="{E455A1A2-26E3-48B5-AE72-FCEDCED3A31A}" srcId="{33538DF6-F35E-4851-A046-ABA6DB3895A0}" destId="{A4B0B340-5941-4C50-A722-19CB36AF048A}" srcOrd="1" destOrd="0" parTransId="{A1A4F7DE-2269-4EFD-8B86-9F7927CB5368}" sibTransId="{F5C8FFBA-349F-48DA-9A68-625A3734A6C8}"/>
    <dgm:cxn modelId="{E5BE3FA3-9866-4B11-9A59-295C27E278CD}" type="presOf" srcId="{8B0E8EA3-9FF7-4F2C-9838-618CBAF41B41}" destId="{1F60027D-70E2-4045-BC60-A3A4695AB42F}" srcOrd="0" destOrd="3" presId="urn:microsoft.com/office/officeart/2005/8/layout/hProcess11"/>
    <dgm:cxn modelId="{675FB6A6-A694-47BB-9E79-F5073899838A}" type="presOf" srcId="{D421FE21-FEA1-4A0E-A8C6-45DF9C9A5924}" destId="{1F60027D-70E2-4045-BC60-A3A4695AB42F}" srcOrd="0" destOrd="2" presId="urn:microsoft.com/office/officeart/2005/8/layout/hProcess11"/>
    <dgm:cxn modelId="{2AFBC3AE-0F01-4CBD-89A1-0B6643FE6049}" srcId="{8E7992B7-8697-4A37-8E12-0BC2C3DCB09D}" destId="{D421FE21-FEA1-4A0E-A8C6-45DF9C9A5924}" srcOrd="0" destOrd="0" parTransId="{75A2E5C4-2B90-44C2-930B-DC757E82B947}" sibTransId="{A59EC034-E6C4-4818-8B77-96C81587A59F}"/>
    <dgm:cxn modelId="{9DCDB3B6-45AA-40BF-8ED8-DF0FC57EC825}" type="presOf" srcId="{A4B0B340-5941-4C50-A722-19CB36AF048A}" destId="{1F60027D-70E2-4045-BC60-A3A4695AB42F}" srcOrd="0" destOrd="4" presId="urn:microsoft.com/office/officeart/2005/8/layout/hProcess11"/>
    <dgm:cxn modelId="{A67D51E4-E6CC-4F70-9DC2-4357CD9073A6}" type="presOf" srcId="{33538DF6-F35E-4851-A046-ABA6DB3895A0}" destId="{1F60027D-70E2-4045-BC60-A3A4695AB42F}" srcOrd="0" destOrd="0" presId="urn:microsoft.com/office/officeart/2005/8/layout/hProcess11"/>
    <dgm:cxn modelId="{BCE975F1-65A8-4E67-B964-298B67A24B0C}" srcId="{34B8AB02-FB34-471C-A446-70D28C9EA45C}" destId="{33538DF6-F35E-4851-A046-ABA6DB3895A0}" srcOrd="0" destOrd="0" parTransId="{6B878EC5-85BF-41B3-A138-2043B1EDA508}" sibTransId="{10275D5D-5E4D-4D18-9777-0FF71E23A0BF}"/>
    <dgm:cxn modelId="{1D0C1A21-09CD-4E7F-A73E-F3237492CC04}" type="presParOf" srcId="{90B04197-B1FD-4C29-9606-092AF507B075}" destId="{2DFAFD20-49BD-4B43-9166-A1F64899B419}" srcOrd="0" destOrd="0" presId="urn:microsoft.com/office/officeart/2005/8/layout/hProcess11"/>
    <dgm:cxn modelId="{3F0F908B-F8E3-4E6D-8E4E-60FA1C32006F}" type="presParOf" srcId="{90B04197-B1FD-4C29-9606-092AF507B075}" destId="{D13F786B-9D39-445F-84BB-15FAD4BBB15F}" srcOrd="1" destOrd="0" presId="urn:microsoft.com/office/officeart/2005/8/layout/hProcess11"/>
    <dgm:cxn modelId="{C6C2082A-BC04-41AF-A648-38C5970711C6}" type="presParOf" srcId="{D13F786B-9D39-445F-84BB-15FAD4BBB15F}" destId="{48A858F5-30C6-4E69-BF14-6A39C23C4E5E}" srcOrd="0" destOrd="0" presId="urn:microsoft.com/office/officeart/2005/8/layout/hProcess11"/>
    <dgm:cxn modelId="{B82D4129-7813-4D2F-BF74-98469FAF7CBA}" type="presParOf" srcId="{48A858F5-30C6-4E69-BF14-6A39C23C4E5E}" destId="{1F60027D-70E2-4045-BC60-A3A4695AB42F}" srcOrd="0" destOrd="0" presId="urn:microsoft.com/office/officeart/2005/8/layout/hProcess11"/>
    <dgm:cxn modelId="{E1258685-8430-4494-9937-9BBD27917C51}" type="presParOf" srcId="{48A858F5-30C6-4E69-BF14-6A39C23C4E5E}" destId="{AE94A6DF-A0D4-4E1D-9781-E739726140CA}" srcOrd="1" destOrd="0" presId="urn:microsoft.com/office/officeart/2005/8/layout/hProcess11"/>
    <dgm:cxn modelId="{753CC363-861F-4CFE-A031-1E53CD71C432}" type="presParOf" srcId="{48A858F5-30C6-4E69-BF14-6A39C23C4E5E}" destId="{807E21A4-519F-4637-B19B-0765D89AD9E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8D2428F-6970-4884-A815-5D157537DF5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F2F855-F255-4D5B-BFFF-0E20BEFF81D3}">
      <dgm:prSet/>
      <dgm:spPr/>
      <dgm:t>
        <a:bodyPr/>
        <a:lstStyle/>
        <a:p>
          <a:r>
            <a:rPr lang="en-US" b="0" i="0"/>
            <a:t>Isolation</a:t>
          </a:r>
          <a:endParaRPr lang="en-US"/>
        </a:p>
      </dgm:t>
    </dgm:pt>
    <dgm:pt modelId="{827CC982-02F1-4B81-9071-D496EF8B1045}" type="parTrans" cxnId="{C8D98213-6DF7-4345-9989-78561666CCA9}">
      <dgm:prSet/>
      <dgm:spPr/>
      <dgm:t>
        <a:bodyPr/>
        <a:lstStyle/>
        <a:p>
          <a:endParaRPr lang="en-US"/>
        </a:p>
      </dgm:t>
    </dgm:pt>
    <dgm:pt modelId="{0065003D-081E-4539-8FC3-41B5AF9FCDB4}" type="sibTrans" cxnId="{C8D98213-6DF7-4345-9989-78561666CCA9}">
      <dgm:prSet/>
      <dgm:spPr/>
      <dgm:t>
        <a:bodyPr/>
        <a:lstStyle/>
        <a:p>
          <a:endParaRPr lang="en-US"/>
        </a:p>
      </dgm:t>
    </dgm:pt>
    <dgm:pt modelId="{11F01F31-017A-4B62-9D21-6CFA05F2B8D9}">
      <dgm:prSet/>
      <dgm:spPr/>
      <dgm:t>
        <a:bodyPr/>
        <a:lstStyle/>
        <a:p>
          <a:pPr algn="ctr">
            <a:buNone/>
          </a:pPr>
          <a:r>
            <a:rPr lang="en-US" b="1" i="0" u="sng"/>
            <a:t>Default</a:t>
          </a:r>
          <a:r>
            <a:rPr lang="en-US" b="0" i="0"/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b="0" i="0"/>
            <a:t>Full control-plane isolation </a:t>
          </a:r>
        </a:p>
        <a:p>
          <a:pPr algn="l">
            <a:buNone/>
          </a:pPr>
          <a:r>
            <a:rPr lang="en-US" b="0" i="0"/>
            <a:t>DNS isolation </a:t>
          </a:r>
        </a:p>
        <a:p>
          <a:pPr algn="l">
            <a:buNone/>
          </a:pPr>
          <a:r>
            <a:rPr lang="en-US" b="0" i="0"/>
            <a:t>Single namespace</a:t>
          </a:r>
          <a:endParaRPr lang="en-US"/>
        </a:p>
      </dgm:t>
    </dgm:pt>
    <dgm:pt modelId="{04724499-ACBE-4470-87ED-6E95F248E6C2}" type="parTrans" cxnId="{CD35F1AA-C438-4127-B92E-BD594A115A00}">
      <dgm:prSet/>
      <dgm:spPr/>
      <dgm:t>
        <a:bodyPr/>
        <a:lstStyle/>
        <a:p>
          <a:endParaRPr lang="en-US"/>
        </a:p>
      </dgm:t>
    </dgm:pt>
    <dgm:pt modelId="{1534AA93-25FD-4CB2-847F-3546DC62BC22}" type="sibTrans" cxnId="{CD35F1AA-C438-4127-B92E-BD594A115A00}">
      <dgm:prSet/>
      <dgm:spPr/>
      <dgm:t>
        <a:bodyPr/>
        <a:lstStyle/>
        <a:p>
          <a:endParaRPr lang="en-US"/>
        </a:p>
      </dgm:t>
    </dgm:pt>
    <dgm:pt modelId="{7A51EE39-ECB1-4E02-AAB7-F026006DBB0C}">
      <dgm:prSet/>
      <dgm:spPr/>
      <dgm:t>
        <a:bodyPr/>
        <a:lstStyle/>
        <a:p>
          <a:pPr algn="ctr">
            <a:buNone/>
          </a:pPr>
          <a:r>
            <a:rPr lang="en-US" b="1" i="0" u="sng"/>
            <a:t>Isolated Mode</a:t>
          </a:r>
          <a:r>
            <a:rPr lang="en-US" b="0" i="0"/>
            <a:t> </a:t>
          </a:r>
        </a:p>
        <a:p>
          <a:pPr algn="l">
            <a:buFont typeface="Arial" panose="020B0604020202020204" pitchFamily="34" charset="0"/>
            <a:buNone/>
          </a:pPr>
          <a:r>
            <a:rPr lang="en-US" b="0" i="0"/>
            <a:t>Pod Security Standard</a:t>
          </a:r>
        </a:p>
        <a:p>
          <a:pPr algn="l">
            <a:buFont typeface="Arial" panose="020B0604020202020204" pitchFamily="34" charset="0"/>
            <a:buNone/>
          </a:pPr>
          <a:r>
            <a:rPr lang="en-US" b="0" i="0"/>
            <a:t> Resource Quota/Limit Range</a:t>
          </a:r>
        </a:p>
        <a:p>
          <a:pPr algn="l">
            <a:buFont typeface="Arial" panose="020B0604020202020204" pitchFamily="34" charset="0"/>
            <a:buNone/>
          </a:pPr>
          <a:r>
            <a:rPr lang="en-US" b="0" i="0"/>
            <a:t>Network Policy</a:t>
          </a:r>
        </a:p>
        <a:p>
          <a:pPr algn="l">
            <a:buFont typeface="Arial" panose="020B0604020202020204" pitchFamily="34" charset="0"/>
            <a:buNone/>
          </a:pPr>
          <a:r>
            <a:rPr lang="en-US">
              <a:latin typeface="Courier New" panose="02070309020205020404" pitchFamily="49" charset="0"/>
              <a:cs typeface="Courier New" panose="02070309020205020404" pitchFamily="49" charset="0"/>
            </a:rPr>
            <a:t>vcluster create … --isolate</a:t>
          </a:r>
        </a:p>
      </dgm:t>
    </dgm:pt>
    <dgm:pt modelId="{936A01DA-F178-4C01-BC81-3514D1BB78D1}" type="parTrans" cxnId="{B6DBDE8E-5AAF-4CEF-A0C2-FEB5BFFC0B18}">
      <dgm:prSet/>
      <dgm:spPr/>
      <dgm:t>
        <a:bodyPr/>
        <a:lstStyle/>
        <a:p>
          <a:endParaRPr lang="en-US"/>
        </a:p>
      </dgm:t>
    </dgm:pt>
    <dgm:pt modelId="{F37FEF47-4FDF-447E-AAD1-C72A475F1042}" type="sibTrans" cxnId="{B6DBDE8E-5AAF-4CEF-A0C2-FEB5BFFC0B18}">
      <dgm:prSet/>
      <dgm:spPr/>
      <dgm:t>
        <a:bodyPr/>
        <a:lstStyle/>
        <a:p>
          <a:endParaRPr lang="en-US"/>
        </a:p>
      </dgm:t>
    </dgm:pt>
    <dgm:pt modelId="{A1AB65E5-2F81-4133-B4BA-BDC1571D5A75}">
      <dgm:prSet/>
      <dgm:spPr/>
      <dgm:t>
        <a:bodyPr/>
        <a:lstStyle/>
        <a:p>
          <a:r>
            <a:rPr lang="en-US" b="0" i="0"/>
            <a:t>High Availability</a:t>
          </a:r>
          <a:endParaRPr lang="en-US"/>
        </a:p>
      </dgm:t>
    </dgm:pt>
    <dgm:pt modelId="{0DCB72A8-8B76-41F7-8894-9350697090AC}" type="parTrans" cxnId="{B35F96CC-AF13-4632-A683-4F6527426039}">
      <dgm:prSet/>
      <dgm:spPr/>
      <dgm:t>
        <a:bodyPr/>
        <a:lstStyle/>
        <a:p>
          <a:endParaRPr lang="en-US"/>
        </a:p>
      </dgm:t>
    </dgm:pt>
    <dgm:pt modelId="{CC6E8B8F-DBE5-4042-861C-BED148AE0789}" type="sibTrans" cxnId="{B35F96CC-AF13-4632-A683-4F6527426039}">
      <dgm:prSet/>
      <dgm:spPr/>
      <dgm:t>
        <a:bodyPr/>
        <a:lstStyle/>
        <a:p>
          <a:endParaRPr lang="en-US"/>
        </a:p>
      </dgm:t>
    </dgm:pt>
    <dgm:pt modelId="{48F41441-29BE-4AAE-B3BD-3458E513EEA9}">
      <dgm:prSet/>
      <dgm:spPr/>
      <dgm:t>
        <a:bodyPr/>
        <a:lstStyle/>
        <a:p>
          <a:pPr algn="l"/>
          <a:r>
            <a:rPr lang="en-US" b="0" i="0"/>
            <a:t>Only in vanilla K8s distribution</a:t>
          </a:r>
        </a:p>
        <a:p>
          <a:pPr algn="l"/>
          <a:r>
            <a:rPr lang="en-US" b="0" i="0">
              <a:latin typeface="Courier New" panose="02070309020205020404" pitchFamily="49" charset="0"/>
              <a:cs typeface="Courier New" panose="02070309020205020404" pitchFamily="49" charset="0"/>
            </a:rPr>
            <a:t>vcluster create ... --distro k8s -f </a:t>
          </a:r>
          <a:r>
            <a:rPr lang="en-US" b="0" i="0" err="1">
              <a:latin typeface="Courier New" panose="02070309020205020404" pitchFamily="49" charset="0"/>
              <a:cs typeface="Courier New" panose="02070309020205020404" pitchFamily="49" charset="0"/>
            </a:rPr>
            <a:t>values.yaml</a:t>
          </a:r>
          <a:endParaRPr lang="en-US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7AE8D080-7645-4B60-B323-F0997411E6A9}" type="parTrans" cxnId="{A6A649A5-569A-4475-ABBE-2F3E868BB3B1}">
      <dgm:prSet/>
      <dgm:spPr/>
      <dgm:t>
        <a:bodyPr/>
        <a:lstStyle/>
        <a:p>
          <a:endParaRPr lang="en-US"/>
        </a:p>
      </dgm:t>
    </dgm:pt>
    <dgm:pt modelId="{58497DB6-0A7E-4D42-9280-D30DEE6EBF08}" type="sibTrans" cxnId="{A6A649A5-569A-4475-ABBE-2F3E868BB3B1}">
      <dgm:prSet/>
      <dgm:spPr/>
      <dgm:t>
        <a:bodyPr/>
        <a:lstStyle/>
        <a:p>
          <a:endParaRPr lang="en-US"/>
        </a:p>
      </dgm:t>
    </dgm:pt>
    <dgm:pt modelId="{DB290F3E-E8E2-42C2-BFF0-D2C387CE32F1}" type="pres">
      <dgm:prSet presAssocID="{B8D2428F-6970-4884-A815-5D157537DF5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ECD916C-E91D-40CE-A67E-FEBBDB6A9375}" type="pres">
      <dgm:prSet presAssocID="{11F2F855-F255-4D5B-BFFF-0E20BEFF81D3}" presName="horFlow" presStyleCnt="0"/>
      <dgm:spPr/>
    </dgm:pt>
    <dgm:pt modelId="{0D0AFBEB-DA2D-455C-A193-61664E43BB85}" type="pres">
      <dgm:prSet presAssocID="{11F2F855-F255-4D5B-BFFF-0E20BEFF81D3}" presName="bigChev" presStyleLbl="node1" presStyleIdx="0" presStyleCnt="2"/>
      <dgm:spPr/>
    </dgm:pt>
    <dgm:pt modelId="{32DA35AB-73D3-45E7-8264-1280A5A2538C}" type="pres">
      <dgm:prSet presAssocID="{04724499-ACBE-4470-87ED-6E95F248E6C2}" presName="parTrans" presStyleCnt="0"/>
      <dgm:spPr/>
    </dgm:pt>
    <dgm:pt modelId="{66F6B99F-35D9-4410-A4CC-FF840B00E04A}" type="pres">
      <dgm:prSet presAssocID="{11F01F31-017A-4B62-9D21-6CFA05F2B8D9}" presName="node" presStyleLbl="alignAccFollowNode1" presStyleIdx="0" presStyleCnt="3" custScaleX="138925">
        <dgm:presLayoutVars>
          <dgm:bulletEnabled val="1"/>
        </dgm:presLayoutVars>
      </dgm:prSet>
      <dgm:spPr/>
    </dgm:pt>
    <dgm:pt modelId="{AA27B3A1-6FFF-49C6-9B72-278345B7109A}" type="pres">
      <dgm:prSet presAssocID="{1534AA93-25FD-4CB2-847F-3546DC62BC22}" presName="sibTrans" presStyleCnt="0"/>
      <dgm:spPr/>
    </dgm:pt>
    <dgm:pt modelId="{3E27F440-93D0-4246-B8C6-C204E9A0C216}" type="pres">
      <dgm:prSet presAssocID="{7A51EE39-ECB1-4E02-AAB7-F026006DBB0C}" presName="node" presStyleLbl="alignAccFollowNode1" presStyleIdx="1" presStyleCnt="3" custScaleX="134319">
        <dgm:presLayoutVars>
          <dgm:bulletEnabled val="1"/>
        </dgm:presLayoutVars>
      </dgm:prSet>
      <dgm:spPr/>
    </dgm:pt>
    <dgm:pt modelId="{8CEB3B6A-0EFF-401F-A19B-076E277ED680}" type="pres">
      <dgm:prSet presAssocID="{11F2F855-F255-4D5B-BFFF-0E20BEFF81D3}" presName="vSp" presStyleCnt="0"/>
      <dgm:spPr/>
    </dgm:pt>
    <dgm:pt modelId="{CB920A7D-8066-4418-8C96-01F9163DF365}" type="pres">
      <dgm:prSet presAssocID="{A1AB65E5-2F81-4133-B4BA-BDC1571D5A75}" presName="horFlow" presStyleCnt="0"/>
      <dgm:spPr/>
    </dgm:pt>
    <dgm:pt modelId="{2A54D188-2285-4B09-8DB6-CD6AC4202CBD}" type="pres">
      <dgm:prSet presAssocID="{A1AB65E5-2F81-4133-B4BA-BDC1571D5A75}" presName="bigChev" presStyleLbl="node1" presStyleIdx="1" presStyleCnt="2"/>
      <dgm:spPr/>
    </dgm:pt>
    <dgm:pt modelId="{22914647-359D-43CE-88AB-0DD039CBABC1}" type="pres">
      <dgm:prSet presAssocID="{7AE8D080-7645-4B60-B323-F0997411E6A9}" presName="parTrans" presStyleCnt="0"/>
      <dgm:spPr/>
    </dgm:pt>
    <dgm:pt modelId="{8E47F14E-1E1D-4DC2-8D1E-2E43A9FE3177}" type="pres">
      <dgm:prSet presAssocID="{48F41441-29BE-4AAE-B3BD-3458E513EEA9}" presName="node" presStyleLbl="alignAccFollowNode1" presStyleIdx="2" presStyleCnt="3" custScaleX="218280">
        <dgm:presLayoutVars>
          <dgm:bulletEnabled val="1"/>
        </dgm:presLayoutVars>
      </dgm:prSet>
      <dgm:spPr/>
    </dgm:pt>
  </dgm:ptLst>
  <dgm:cxnLst>
    <dgm:cxn modelId="{C8D98213-6DF7-4345-9989-78561666CCA9}" srcId="{B8D2428F-6970-4884-A815-5D157537DF5A}" destId="{11F2F855-F255-4D5B-BFFF-0E20BEFF81D3}" srcOrd="0" destOrd="0" parTransId="{827CC982-02F1-4B81-9071-D496EF8B1045}" sibTransId="{0065003D-081E-4539-8FC3-41B5AF9FCDB4}"/>
    <dgm:cxn modelId="{18CD8B73-73B1-4DFF-ADBB-82B53BED73FF}" type="presOf" srcId="{11F2F855-F255-4D5B-BFFF-0E20BEFF81D3}" destId="{0D0AFBEB-DA2D-455C-A193-61664E43BB85}" srcOrd="0" destOrd="0" presId="urn:microsoft.com/office/officeart/2005/8/layout/lProcess3"/>
    <dgm:cxn modelId="{B6DBDE8E-5AAF-4CEF-A0C2-FEB5BFFC0B18}" srcId="{11F2F855-F255-4D5B-BFFF-0E20BEFF81D3}" destId="{7A51EE39-ECB1-4E02-AAB7-F026006DBB0C}" srcOrd="1" destOrd="0" parTransId="{936A01DA-F178-4C01-BC81-3514D1BB78D1}" sibTransId="{F37FEF47-4FDF-447E-AAD1-C72A475F1042}"/>
    <dgm:cxn modelId="{EA9C4291-2467-42F1-B05A-4125CDB44BC2}" type="presOf" srcId="{A1AB65E5-2F81-4133-B4BA-BDC1571D5A75}" destId="{2A54D188-2285-4B09-8DB6-CD6AC4202CBD}" srcOrd="0" destOrd="0" presId="urn:microsoft.com/office/officeart/2005/8/layout/lProcess3"/>
    <dgm:cxn modelId="{E128A891-6BD5-4B97-AED0-54E1BDF10600}" type="presOf" srcId="{7A51EE39-ECB1-4E02-AAB7-F026006DBB0C}" destId="{3E27F440-93D0-4246-B8C6-C204E9A0C216}" srcOrd="0" destOrd="0" presId="urn:microsoft.com/office/officeart/2005/8/layout/lProcess3"/>
    <dgm:cxn modelId="{A44DAE99-EA72-4B01-8C8D-C51EDA5F61E9}" type="presOf" srcId="{11F01F31-017A-4B62-9D21-6CFA05F2B8D9}" destId="{66F6B99F-35D9-4410-A4CC-FF840B00E04A}" srcOrd="0" destOrd="0" presId="urn:microsoft.com/office/officeart/2005/8/layout/lProcess3"/>
    <dgm:cxn modelId="{8AC1C3A2-C930-4AEC-A2E5-D026A556BEEA}" type="presOf" srcId="{B8D2428F-6970-4884-A815-5D157537DF5A}" destId="{DB290F3E-E8E2-42C2-BFF0-D2C387CE32F1}" srcOrd="0" destOrd="0" presId="urn:microsoft.com/office/officeart/2005/8/layout/lProcess3"/>
    <dgm:cxn modelId="{A6A649A5-569A-4475-ABBE-2F3E868BB3B1}" srcId="{A1AB65E5-2F81-4133-B4BA-BDC1571D5A75}" destId="{48F41441-29BE-4AAE-B3BD-3458E513EEA9}" srcOrd="0" destOrd="0" parTransId="{7AE8D080-7645-4B60-B323-F0997411E6A9}" sibTransId="{58497DB6-0A7E-4D42-9280-D30DEE6EBF08}"/>
    <dgm:cxn modelId="{CD35F1AA-C438-4127-B92E-BD594A115A00}" srcId="{11F2F855-F255-4D5B-BFFF-0E20BEFF81D3}" destId="{11F01F31-017A-4B62-9D21-6CFA05F2B8D9}" srcOrd="0" destOrd="0" parTransId="{04724499-ACBE-4470-87ED-6E95F248E6C2}" sibTransId="{1534AA93-25FD-4CB2-847F-3546DC62BC22}"/>
    <dgm:cxn modelId="{B35F96CC-AF13-4632-A683-4F6527426039}" srcId="{B8D2428F-6970-4884-A815-5D157537DF5A}" destId="{A1AB65E5-2F81-4133-B4BA-BDC1571D5A75}" srcOrd="1" destOrd="0" parTransId="{0DCB72A8-8B76-41F7-8894-9350697090AC}" sibTransId="{CC6E8B8F-DBE5-4042-861C-BED148AE0789}"/>
    <dgm:cxn modelId="{BB4F05D3-D9D4-4B5D-B4F4-19FE983442CD}" type="presOf" srcId="{48F41441-29BE-4AAE-B3BD-3458E513EEA9}" destId="{8E47F14E-1E1D-4DC2-8D1E-2E43A9FE3177}" srcOrd="0" destOrd="0" presId="urn:microsoft.com/office/officeart/2005/8/layout/lProcess3"/>
    <dgm:cxn modelId="{45040277-8AB0-47B1-8C18-98FF64609997}" type="presParOf" srcId="{DB290F3E-E8E2-42C2-BFF0-D2C387CE32F1}" destId="{EECD916C-E91D-40CE-A67E-FEBBDB6A9375}" srcOrd="0" destOrd="0" presId="urn:microsoft.com/office/officeart/2005/8/layout/lProcess3"/>
    <dgm:cxn modelId="{E9D51D4E-0CE5-48D4-8697-105331153676}" type="presParOf" srcId="{EECD916C-E91D-40CE-A67E-FEBBDB6A9375}" destId="{0D0AFBEB-DA2D-455C-A193-61664E43BB85}" srcOrd="0" destOrd="0" presId="urn:microsoft.com/office/officeart/2005/8/layout/lProcess3"/>
    <dgm:cxn modelId="{3A18451D-E3E8-4346-BE40-DA6E13162995}" type="presParOf" srcId="{EECD916C-E91D-40CE-A67E-FEBBDB6A9375}" destId="{32DA35AB-73D3-45E7-8264-1280A5A2538C}" srcOrd="1" destOrd="0" presId="urn:microsoft.com/office/officeart/2005/8/layout/lProcess3"/>
    <dgm:cxn modelId="{7519D4E0-0141-4D2F-9F3F-5E267ECD02D9}" type="presParOf" srcId="{EECD916C-E91D-40CE-A67E-FEBBDB6A9375}" destId="{66F6B99F-35D9-4410-A4CC-FF840B00E04A}" srcOrd="2" destOrd="0" presId="urn:microsoft.com/office/officeart/2005/8/layout/lProcess3"/>
    <dgm:cxn modelId="{265609C2-9E57-4854-9055-D55BA49F9087}" type="presParOf" srcId="{EECD916C-E91D-40CE-A67E-FEBBDB6A9375}" destId="{AA27B3A1-6FFF-49C6-9B72-278345B7109A}" srcOrd="3" destOrd="0" presId="urn:microsoft.com/office/officeart/2005/8/layout/lProcess3"/>
    <dgm:cxn modelId="{43885839-1F41-44A2-9E59-6E3ED5476BB8}" type="presParOf" srcId="{EECD916C-E91D-40CE-A67E-FEBBDB6A9375}" destId="{3E27F440-93D0-4246-B8C6-C204E9A0C216}" srcOrd="4" destOrd="0" presId="urn:microsoft.com/office/officeart/2005/8/layout/lProcess3"/>
    <dgm:cxn modelId="{B46D51F5-2557-4FCB-A705-F93A63E28CF0}" type="presParOf" srcId="{DB290F3E-E8E2-42C2-BFF0-D2C387CE32F1}" destId="{8CEB3B6A-0EFF-401F-A19B-076E277ED680}" srcOrd="1" destOrd="0" presId="urn:microsoft.com/office/officeart/2005/8/layout/lProcess3"/>
    <dgm:cxn modelId="{48FC50AE-2D64-400E-A96E-85DFB213BDBC}" type="presParOf" srcId="{DB290F3E-E8E2-42C2-BFF0-D2C387CE32F1}" destId="{CB920A7D-8066-4418-8C96-01F9163DF365}" srcOrd="2" destOrd="0" presId="urn:microsoft.com/office/officeart/2005/8/layout/lProcess3"/>
    <dgm:cxn modelId="{615E534D-18E6-4462-8ABB-9EC70A88F6D6}" type="presParOf" srcId="{CB920A7D-8066-4418-8C96-01F9163DF365}" destId="{2A54D188-2285-4B09-8DB6-CD6AC4202CBD}" srcOrd="0" destOrd="0" presId="urn:microsoft.com/office/officeart/2005/8/layout/lProcess3"/>
    <dgm:cxn modelId="{B937F070-CCBC-4E61-B534-FD747B85844A}" type="presParOf" srcId="{CB920A7D-8066-4418-8C96-01F9163DF365}" destId="{22914647-359D-43CE-88AB-0DD039CBABC1}" srcOrd="1" destOrd="0" presId="urn:microsoft.com/office/officeart/2005/8/layout/lProcess3"/>
    <dgm:cxn modelId="{4C65BB8E-CBFD-4A19-A4CE-424D9C5A7358}" type="presParOf" srcId="{CB920A7D-8066-4418-8C96-01F9163DF365}" destId="{8E47F14E-1E1D-4DC2-8D1E-2E43A9FE3177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BF646A-F7DE-4605-A5BE-31BB0D6BC94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EF498C-BF34-40DF-8CCD-B6E6A7D443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Test Environment</a:t>
          </a:r>
        </a:p>
      </dgm:t>
    </dgm:pt>
    <dgm:pt modelId="{86965BB3-FDB9-4327-A88C-CBFDEFB0177C}" type="parTrans" cxnId="{77897CDF-DD9C-4603-8ADC-65F4D4FA33E7}">
      <dgm:prSet/>
      <dgm:spPr/>
      <dgm:t>
        <a:bodyPr/>
        <a:lstStyle/>
        <a:p>
          <a:endParaRPr lang="en-US"/>
        </a:p>
      </dgm:t>
    </dgm:pt>
    <dgm:pt modelId="{87766820-365B-4313-A5EC-F917790F882F}" type="sibTrans" cxnId="{77897CDF-DD9C-4603-8ADC-65F4D4FA33E7}">
      <dgm:prSet/>
      <dgm:spPr/>
      <dgm:t>
        <a:bodyPr/>
        <a:lstStyle/>
        <a:p>
          <a:endParaRPr lang="en-US"/>
        </a:p>
      </dgm:t>
    </dgm:pt>
    <dgm:pt modelId="{30602832-286B-412A-AE05-1F6F75BFB6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Exclusive development test environment per developer</a:t>
          </a:r>
        </a:p>
      </dgm:t>
    </dgm:pt>
    <dgm:pt modelId="{C661651C-F0CD-4C4B-AEFD-12AA40ECC269}" type="parTrans" cxnId="{DF935EE1-C4D2-48FD-B721-8E4146B4C846}">
      <dgm:prSet/>
      <dgm:spPr/>
      <dgm:t>
        <a:bodyPr/>
        <a:lstStyle/>
        <a:p>
          <a:endParaRPr lang="en-US"/>
        </a:p>
      </dgm:t>
    </dgm:pt>
    <dgm:pt modelId="{EB66F308-02AB-442F-86F1-55E4D1916B29}" type="sibTrans" cxnId="{DF935EE1-C4D2-48FD-B721-8E4146B4C846}">
      <dgm:prSet/>
      <dgm:spPr/>
      <dgm:t>
        <a:bodyPr/>
        <a:lstStyle/>
        <a:p>
          <a:endParaRPr lang="en-US"/>
        </a:p>
      </dgm:t>
    </dgm:pt>
    <dgm:pt modelId="{7FB2E5E4-5B80-46D5-B0D5-CA7B15129A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 Integration</a:t>
          </a:r>
        </a:p>
      </dgm:t>
    </dgm:pt>
    <dgm:pt modelId="{9F1CFE95-F2F1-4CA3-BDA6-198108EB873E}" type="parTrans" cxnId="{AF8F7212-2009-4C6C-8227-15B303451CE7}">
      <dgm:prSet/>
      <dgm:spPr/>
      <dgm:t>
        <a:bodyPr/>
        <a:lstStyle/>
        <a:p>
          <a:endParaRPr lang="en-US"/>
        </a:p>
      </dgm:t>
    </dgm:pt>
    <dgm:pt modelId="{BB4690B2-1FE8-43C8-9C20-5DD0FAAE6457}" type="sibTrans" cxnId="{AF8F7212-2009-4C6C-8227-15B303451CE7}">
      <dgm:prSet/>
      <dgm:spPr/>
      <dgm:t>
        <a:bodyPr/>
        <a:lstStyle/>
        <a:p>
          <a:endParaRPr lang="en-US"/>
        </a:p>
      </dgm:t>
    </dgm:pt>
    <dgm:pt modelId="{D0C757E1-8534-4947-A60F-9384D19A6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Parallel verification of </a:t>
          </a:r>
          <a:r>
            <a:rPr lang="en-US" u="sng"/>
            <a:t>multiple variants of Product installation</a:t>
          </a:r>
          <a:endParaRPr lang="en-US"/>
        </a:p>
      </dgm:t>
    </dgm:pt>
    <dgm:pt modelId="{50D3EB06-B37C-48B2-AA83-E59D13D16427}" type="parTrans" cxnId="{23C308D6-E71E-4B9C-A83D-77F56A9CC620}">
      <dgm:prSet/>
      <dgm:spPr/>
      <dgm:t>
        <a:bodyPr/>
        <a:lstStyle/>
        <a:p>
          <a:endParaRPr lang="en-US"/>
        </a:p>
      </dgm:t>
    </dgm:pt>
    <dgm:pt modelId="{320F5E91-0778-4BED-9C1E-57F7BEA3A2F4}" type="sibTrans" cxnId="{23C308D6-E71E-4B9C-A83D-77F56A9CC620}">
      <dgm:prSet/>
      <dgm:spPr/>
      <dgm:t>
        <a:bodyPr/>
        <a:lstStyle/>
        <a:p>
          <a:endParaRPr lang="en-US"/>
        </a:p>
      </dgm:t>
    </dgm:pt>
    <dgm:pt modelId="{A8F36BC4-8A3A-41E6-B1A3-80FCD8FF8E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Parallel verification of same Product on </a:t>
          </a:r>
          <a:r>
            <a:rPr lang="en-US" u="sng"/>
            <a:t>multiple Kubernetes versions</a:t>
          </a:r>
          <a:endParaRPr lang="en-US"/>
        </a:p>
      </dgm:t>
    </dgm:pt>
    <dgm:pt modelId="{26968A88-AD9C-49D1-B700-FA78917E6925}" type="parTrans" cxnId="{CC8D03BF-C3D5-40D4-8B64-4778744BA7BE}">
      <dgm:prSet/>
      <dgm:spPr/>
      <dgm:t>
        <a:bodyPr/>
        <a:lstStyle/>
        <a:p>
          <a:endParaRPr lang="en-US"/>
        </a:p>
      </dgm:t>
    </dgm:pt>
    <dgm:pt modelId="{C9A20BA8-4043-4E28-B07B-616BF0CCE176}" type="sibTrans" cxnId="{CC8D03BF-C3D5-40D4-8B64-4778744BA7BE}">
      <dgm:prSet/>
      <dgm:spPr/>
      <dgm:t>
        <a:bodyPr/>
        <a:lstStyle/>
        <a:p>
          <a:endParaRPr lang="en-US"/>
        </a:p>
      </dgm:t>
    </dgm:pt>
    <dgm:pt modelId="{75854952-9CCE-4947-8554-0A587765DDE4}" type="pres">
      <dgm:prSet presAssocID="{D6BF646A-F7DE-4605-A5BE-31BB0D6BC94E}" presName="root" presStyleCnt="0">
        <dgm:presLayoutVars>
          <dgm:dir/>
          <dgm:resizeHandles val="exact"/>
        </dgm:presLayoutVars>
      </dgm:prSet>
      <dgm:spPr/>
    </dgm:pt>
    <dgm:pt modelId="{1CB4D0E1-5138-421B-A86A-9959878822F2}" type="pres">
      <dgm:prSet presAssocID="{2AEF498C-BF34-40DF-8CCD-B6E6A7D44336}" presName="compNode" presStyleCnt="0"/>
      <dgm:spPr/>
    </dgm:pt>
    <dgm:pt modelId="{A5CAF0FC-9A92-4793-91E6-5882C18B71F2}" type="pres">
      <dgm:prSet presAssocID="{2AEF498C-BF34-40DF-8CCD-B6E6A7D44336}" presName="bgRect" presStyleLbl="bgShp" presStyleIdx="0" presStyleCnt="2"/>
      <dgm:spPr/>
    </dgm:pt>
    <dgm:pt modelId="{113D7B8D-A29B-4CB3-8744-56DE87276FC8}" type="pres">
      <dgm:prSet presAssocID="{2AEF498C-BF34-40DF-8CCD-B6E6A7D443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9A9AB2-CD53-409F-ABD5-1CB502CD2D6E}" type="pres">
      <dgm:prSet presAssocID="{2AEF498C-BF34-40DF-8CCD-B6E6A7D44336}" presName="spaceRect" presStyleCnt="0"/>
      <dgm:spPr/>
    </dgm:pt>
    <dgm:pt modelId="{2DD1DC08-4A9F-4A80-A5C1-9314976ABA9C}" type="pres">
      <dgm:prSet presAssocID="{2AEF498C-BF34-40DF-8CCD-B6E6A7D44336}" presName="parTx" presStyleLbl="revTx" presStyleIdx="0" presStyleCnt="4">
        <dgm:presLayoutVars>
          <dgm:chMax val="0"/>
          <dgm:chPref val="0"/>
        </dgm:presLayoutVars>
      </dgm:prSet>
      <dgm:spPr/>
    </dgm:pt>
    <dgm:pt modelId="{94C79557-85A9-4B30-951E-8A17FAB50B2A}" type="pres">
      <dgm:prSet presAssocID="{2AEF498C-BF34-40DF-8CCD-B6E6A7D44336}" presName="desTx" presStyleLbl="revTx" presStyleIdx="1" presStyleCnt="4">
        <dgm:presLayoutVars/>
      </dgm:prSet>
      <dgm:spPr/>
    </dgm:pt>
    <dgm:pt modelId="{FB49FF67-5246-47E1-9445-2FEEDCE7644B}" type="pres">
      <dgm:prSet presAssocID="{87766820-365B-4313-A5EC-F917790F882F}" presName="sibTrans" presStyleCnt="0"/>
      <dgm:spPr/>
    </dgm:pt>
    <dgm:pt modelId="{7A067DA5-3B38-4FAB-B003-24ED63906517}" type="pres">
      <dgm:prSet presAssocID="{7FB2E5E4-5B80-46D5-B0D5-CA7B15129A6B}" presName="compNode" presStyleCnt="0"/>
      <dgm:spPr/>
    </dgm:pt>
    <dgm:pt modelId="{B7531943-ADCA-45B9-BE9C-08EDCF70C54A}" type="pres">
      <dgm:prSet presAssocID="{7FB2E5E4-5B80-46D5-B0D5-CA7B15129A6B}" presName="bgRect" presStyleLbl="bgShp" presStyleIdx="1" presStyleCnt="2"/>
      <dgm:spPr/>
    </dgm:pt>
    <dgm:pt modelId="{44847964-14D9-4959-96FF-66B5434A08F9}" type="pres">
      <dgm:prSet presAssocID="{7FB2E5E4-5B80-46D5-B0D5-CA7B15129A6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0D2E192-AF34-4F0D-93F9-7B1B2C14D548}" type="pres">
      <dgm:prSet presAssocID="{7FB2E5E4-5B80-46D5-B0D5-CA7B15129A6B}" presName="spaceRect" presStyleCnt="0"/>
      <dgm:spPr/>
    </dgm:pt>
    <dgm:pt modelId="{ACB53976-3F72-4535-BD7F-5261A5212AE8}" type="pres">
      <dgm:prSet presAssocID="{7FB2E5E4-5B80-46D5-B0D5-CA7B15129A6B}" presName="parTx" presStyleLbl="revTx" presStyleIdx="2" presStyleCnt="4">
        <dgm:presLayoutVars>
          <dgm:chMax val="0"/>
          <dgm:chPref val="0"/>
        </dgm:presLayoutVars>
      </dgm:prSet>
      <dgm:spPr/>
    </dgm:pt>
    <dgm:pt modelId="{80C779F3-1B23-43C3-974A-DE5FEEF553D1}" type="pres">
      <dgm:prSet presAssocID="{7FB2E5E4-5B80-46D5-B0D5-CA7B15129A6B}" presName="desTx" presStyleLbl="revTx" presStyleIdx="3" presStyleCnt="4">
        <dgm:presLayoutVars/>
      </dgm:prSet>
      <dgm:spPr/>
    </dgm:pt>
  </dgm:ptLst>
  <dgm:cxnLst>
    <dgm:cxn modelId="{AF8F7212-2009-4C6C-8227-15B303451CE7}" srcId="{D6BF646A-F7DE-4605-A5BE-31BB0D6BC94E}" destId="{7FB2E5E4-5B80-46D5-B0D5-CA7B15129A6B}" srcOrd="1" destOrd="0" parTransId="{9F1CFE95-F2F1-4CA3-BDA6-198108EB873E}" sibTransId="{BB4690B2-1FE8-43C8-9C20-5DD0FAAE6457}"/>
    <dgm:cxn modelId="{817A844C-835F-4557-A466-9C38A6B78494}" type="presOf" srcId="{D0C757E1-8534-4947-A60F-9384D19A64F0}" destId="{80C779F3-1B23-43C3-974A-DE5FEEF553D1}" srcOrd="0" destOrd="0" presId="urn:microsoft.com/office/officeart/2018/2/layout/IconVerticalSolidList"/>
    <dgm:cxn modelId="{56625A6F-FA5D-4845-9DCF-4510F8AAA8A4}" type="presOf" srcId="{D6BF646A-F7DE-4605-A5BE-31BB0D6BC94E}" destId="{75854952-9CCE-4947-8554-0A587765DDE4}" srcOrd="0" destOrd="0" presId="urn:microsoft.com/office/officeart/2018/2/layout/IconVerticalSolidList"/>
    <dgm:cxn modelId="{72976CB7-6D2D-46AA-B051-6D29A279807E}" type="presOf" srcId="{7FB2E5E4-5B80-46D5-B0D5-CA7B15129A6B}" destId="{ACB53976-3F72-4535-BD7F-5261A5212AE8}" srcOrd="0" destOrd="0" presId="urn:microsoft.com/office/officeart/2018/2/layout/IconVerticalSolidList"/>
    <dgm:cxn modelId="{CC8D03BF-C3D5-40D4-8B64-4778744BA7BE}" srcId="{7FB2E5E4-5B80-46D5-B0D5-CA7B15129A6B}" destId="{A8F36BC4-8A3A-41E6-B1A3-80FCD8FF8ECE}" srcOrd="1" destOrd="0" parTransId="{26968A88-AD9C-49D1-B700-FA78917E6925}" sibTransId="{C9A20BA8-4043-4E28-B07B-616BF0CCE176}"/>
    <dgm:cxn modelId="{EB2CCAC4-A2A6-417B-AA9C-7B7783EF7BD7}" type="presOf" srcId="{A8F36BC4-8A3A-41E6-B1A3-80FCD8FF8ECE}" destId="{80C779F3-1B23-43C3-974A-DE5FEEF553D1}" srcOrd="0" destOrd="1" presId="urn:microsoft.com/office/officeart/2018/2/layout/IconVerticalSolidList"/>
    <dgm:cxn modelId="{23C308D6-E71E-4B9C-A83D-77F56A9CC620}" srcId="{7FB2E5E4-5B80-46D5-B0D5-CA7B15129A6B}" destId="{D0C757E1-8534-4947-A60F-9384D19A64F0}" srcOrd="0" destOrd="0" parTransId="{50D3EB06-B37C-48B2-AA83-E59D13D16427}" sibTransId="{320F5E91-0778-4BED-9C1E-57F7BEA3A2F4}"/>
    <dgm:cxn modelId="{77897CDF-DD9C-4603-8ADC-65F4D4FA33E7}" srcId="{D6BF646A-F7DE-4605-A5BE-31BB0D6BC94E}" destId="{2AEF498C-BF34-40DF-8CCD-B6E6A7D44336}" srcOrd="0" destOrd="0" parTransId="{86965BB3-FDB9-4327-A88C-CBFDEFB0177C}" sibTransId="{87766820-365B-4313-A5EC-F917790F882F}"/>
    <dgm:cxn modelId="{DF935EE1-C4D2-48FD-B721-8E4146B4C846}" srcId="{2AEF498C-BF34-40DF-8CCD-B6E6A7D44336}" destId="{30602832-286B-412A-AE05-1F6F75BFB63F}" srcOrd="0" destOrd="0" parTransId="{C661651C-F0CD-4C4B-AEFD-12AA40ECC269}" sibTransId="{EB66F308-02AB-442F-86F1-55E4D1916B29}"/>
    <dgm:cxn modelId="{506A66FA-77C6-4631-8D60-25E3887C4590}" type="presOf" srcId="{30602832-286B-412A-AE05-1F6F75BFB63F}" destId="{94C79557-85A9-4B30-951E-8A17FAB50B2A}" srcOrd="0" destOrd="0" presId="urn:microsoft.com/office/officeart/2018/2/layout/IconVerticalSolidList"/>
    <dgm:cxn modelId="{50ABF0FC-E6FE-4B96-8D32-1FCABB2E118B}" type="presOf" srcId="{2AEF498C-BF34-40DF-8CCD-B6E6A7D44336}" destId="{2DD1DC08-4A9F-4A80-A5C1-9314976ABA9C}" srcOrd="0" destOrd="0" presId="urn:microsoft.com/office/officeart/2018/2/layout/IconVerticalSolidList"/>
    <dgm:cxn modelId="{C84904DD-D5C1-4B58-B909-BF98E07FE179}" type="presParOf" srcId="{75854952-9CCE-4947-8554-0A587765DDE4}" destId="{1CB4D0E1-5138-421B-A86A-9959878822F2}" srcOrd="0" destOrd="0" presId="urn:microsoft.com/office/officeart/2018/2/layout/IconVerticalSolidList"/>
    <dgm:cxn modelId="{5648B10E-B4E0-4831-BEAF-DC7E6DB840DA}" type="presParOf" srcId="{1CB4D0E1-5138-421B-A86A-9959878822F2}" destId="{A5CAF0FC-9A92-4793-91E6-5882C18B71F2}" srcOrd="0" destOrd="0" presId="urn:microsoft.com/office/officeart/2018/2/layout/IconVerticalSolidList"/>
    <dgm:cxn modelId="{A6CEC5B8-9851-4619-AF7C-2780E1B1A843}" type="presParOf" srcId="{1CB4D0E1-5138-421B-A86A-9959878822F2}" destId="{113D7B8D-A29B-4CB3-8744-56DE87276FC8}" srcOrd="1" destOrd="0" presId="urn:microsoft.com/office/officeart/2018/2/layout/IconVerticalSolidList"/>
    <dgm:cxn modelId="{F1B32888-5660-4FA0-ACD0-8520E7B46156}" type="presParOf" srcId="{1CB4D0E1-5138-421B-A86A-9959878822F2}" destId="{FC9A9AB2-CD53-409F-ABD5-1CB502CD2D6E}" srcOrd="2" destOrd="0" presId="urn:microsoft.com/office/officeart/2018/2/layout/IconVerticalSolidList"/>
    <dgm:cxn modelId="{18269C0C-77C7-4BDB-BBE3-41E9AF0B685D}" type="presParOf" srcId="{1CB4D0E1-5138-421B-A86A-9959878822F2}" destId="{2DD1DC08-4A9F-4A80-A5C1-9314976ABA9C}" srcOrd="3" destOrd="0" presId="urn:microsoft.com/office/officeart/2018/2/layout/IconVerticalSolidList"/>
    <dgm:cxn modelId="{555705D4-5D7E-4A82-99CA-8A7CDC7A27B9}" type="presParOf" srcId="{1CB4D0E1-5138-421B-A86A-9959878822F2}" destId="{94C79557-85A9-4B30-951E-8A17FAB50B2A}" srcOrd="4" destOrd="0" presId="urn:microsoft.com/office/officeart/2018/2/layout/IconVerticalSolidList"/>
    <dgm:cxn modelId="{CD20F4D5-0F4C-42C8-AEB9-CD8C8C67B373}" type="presParOf" srcId="{75854952-9CCE-4947-8554-0A587765DDE4}" destId="{FB49FF67-5246-47E1-9445-2FEEDCE7644B}" srcOrd="1" destOrd="0" presId="urn:microsoft.com/office/officeart/2018/2/layout/IconVerticalSolidList"/>
    <dgm:cxn modelId="{24BCADA1-7862-4610-8FD1-B406EA99F64F}" type="presParOf" srcId="{75854952-9CCE-4947-8554-0A587765DDE4}" destId="{7A067DA5-3B38-4FAB-B003-24ED63906517}" srcOrd="2" destOrd="0" presId="urn:microsoft.com/office/officeart/2018/2/layout/IconVerticalSolidList"/>
    <dgm:cxn modelId="{AD051327-D735-45D3-860B-72F7454F3D30}" type="presParOf" srcId="{7A067DA5-3B38-4FAB-B003-24ED63906517}" destId="{B7531943-ADCA-45B9-BE9C-08EDCF70C54A}" srcOrd="0" destOrd="0" presId="urn:microsoft.com/office/officeart/2018/2/layout/IconVerticalSolidList"/>
    <dgm:cxn modelId="{4F806383-C481-4C17-87AC-D8E52AA5A58A}" type="presParOf" srcId="{7A067DA5-3B38-4FAB-B003-24ED63906517}" destId="{44847964-14D9-4959-96FF-66B5434A08F9}" srcOrd="1" destOrd="0" presId="urn:microsoft.com/office/officeart/2018/2/layout/IconVerticalSolidList"/>
    <dgm:cxn modelId="{A79D8E84-8243-442C-A557-8609F9FB1611}" type="presParOf" srcId="{7A067DA5-3B38-4FAB-B003-24ED63906517}" destId="{90D2E192-AF34-4F0D-93F9-7B1B2C14D548}" srcOrd="2" destOrd="0" presId="urn:microsoft.com/office/officeart/2018/2/layout/IconVerticalSolidList"/>
    <dgm:cxn modelId="{6D61A57D-5E71-46E2-8432-74FC2C79DD06}" type="presParOf" srcId="{7A067DA5-3B38-4FAB-B003-24ED63906517}" destId="{ACB53976-3F72-4535-BD7F-5261A5212AE8}" srcOrd="3" destOrd="0" presId="urn:microsoft.com/office/officeart/2018/2/layout/IconVerticalSolidList"/>
    <dgm:cxn modelId="{6E0868FE-4FC8-4FD7-B3A0-165B9151E7C2}" type="presParOf" srcId="{7A067DA5-3B38-4FAB-B003-24ED63906517}" destId="{80C779F3-1B23-43C3-974A-DE5FEEF553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2690644-4032-4712-97B1-2C3C3466C9E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BDE0E3-F26D-4592-9609-7B56B8079174}">
      <dgm:prSet/>
      <dgm:spPr/>
      <dgm:t>
        <a:bodyPr/>
        <a:lstStyle/>
        <a:p>
          <a:r>
            <a:rPr lang="en-US" b="0" i="0"/>
            <a:t>On-Prem</a:t>
          </a:r>
          <a:endParaRPr lang="en-US"/>
        </a:p>
      </dgm:t>
    </dgm:pt>
    <dgm:pt modelId="{E7A69C96-B189-4309-AC1B-0DA8021122E7}" type="parTrans" cxnId="{1CD75D28-6AEA-450B-8301-617AB16FE014}">
      <dgm:prSet/>
      <dgm:spPr/>
      <dgm:t>
        <a:bodyPr/>
        <a:lstStyle/>
        <a:p>
          <a:endParaRPr lang="en-US"/>
        </a:p>
      </dgm:t>
    </dgm:pt>
    <dgm:pt modelId="{691D0240-3430-4C5A-BEEF-82DE0E4E253F}" type="sibTrans" cxnId="{1CD75D28-6AEA-450B-8301-617AB16FE014}">
      <dgm:prSet/>
      <dgm:spPr/>
      <dgm:t>
        <a:bodyPr/>
        <a:lstStyle/>
        <a:p>
          <a:endParaRPr lang="en-US"/>
        </a:p>
      </dgm:t>
    </dgm:pt>
    <dgm:pt modelId="{CE31FE06-0D3B-4653-8CBF-BB3C91DBFDFD}">
      <dgm:prSet/>
      <dgm:spPr/>
      <dgm:t>
        <a:bodyPr/>
        <a:lstStyle/>
        <a:p>
          <a:r>
            <a:rPr lang="en-US" b="0" i="0"/>
            <a:t>HCP</a:t>
          </a:r>
          <a:endParaRPr lang="en-US"/>
        </a:p>
      </dgm:t>
    </dgm:pt>
    <dgm:pt modelId="{FBF0B0C4-F86D-4F7B-A62D-ED3D3E6A6953}" type="parTrans" cxnId="{CB8B58C7-AD44-44C8-B80F-CB11FB18BD81}">
      <dgm:prSet/>
      <dgm:spPr/>
      <dgm:t>
        <a:bodyPr/>
        <a:lstStyle/>
        <a:p>
          <a:endParaRPr lang="en-US"/>
        </a:p>
      </dgm:t>
    </dgm:pt>
    <dgm:pt modelId="{3E7E7C49-E2AE-4E64-AD2F-C82D6757C3F4}" type="sibTrans" cxnId="{CB8B58C7-AD44-44C8-B80F-CB11FB18BD81}">
      <dgm:prSet/>
      <dgm:spPr/>
      <dgm:t>
        <a:bodyPr/>
        <a:lstStyle/>
        <a:p>
          <a:endParaRPr lang="en-US"/>
        </a:p>
      </dgm:t>
    </dgm:pt>
    <dgm:pt modelId="{AEE69330-4046-4075-9A2D-794EBDCB0701}" type="pres">
      <dgm:prSet presAssocID="{82690644-4032-4712-97B1-2C3C3466C9E5}" presName="Name0" presStyleCnt="0">
        <dgm:presLayoutVars>
          <dgm:dir/>
          <dgm:animLvl val="lvl"/>
          <dgm:resizeHandles val="exact"/>
        </dgm:presLayoutVars>
      </dgm:prSet>
      <dgm:spPr/>
    </dgm:pt>
    <dgm:pt modelId="{A80A0EFC-9A36-44F8-BB43-1419E00F529E}" type="pres">
      <dgm:prSet presAssocID="{94BDE0E3-F26D-4592-9609-7B56B8079174}" presName="linNode" presStyleCnt="0"/>
      <dgm:spPr/>
    </dgm:pt>
    <dgm:pt modelId="{EFD3068D-1809-4B2B-94FD-C2C5AE072EE5}" type="pres">
      <dgm:prSet presAssocID="{94BDE0E3-F26D-4592-9609-7B56B807917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44790E6-D817-4EBB-8143-D0CF816516A5}" type="pres">
      <dgm:prSet presAssocID="{691D0240-3430-4C5A-BEEF-82DE0E4E253F}" presName="sp" presStyleCnt="0"/>
      <dgm:spPr/>
    </dgm:pt>
    <dgm:pt modelId="{2C3FA4EC-D17E-48F2-A0D3-B4F4A3B6B89B}" type="pres">
      <dgm:prSet presAssocID="{CE31FE06-0D3B-4653-8CBF-BB3C91DBFDFD}" presName="linNode" presStyleCnt="0"/>
      <dgm:spPr/>
    </dgm:pt>
    <dgm:pt modelId="{ADFABCEF-1BB1-43CC-9933-BBC73E89E7DE}" type="pres">
      <dgm:prSet presAssocID="{CE31FE06-0D3B-4653-8CBF-BB3C91DBFDFD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1CD75D28-6AEA-450B-8301-617AB16FE014}" srcId="{82690644-4032-4712-97B1-2C3C3466C9E5}" destId="{94BDE0E3-F26D-4592-9609-7B56B8079174}" srcOrd="0" destOrd="0" parTransId="{E7A69C96-B189-4309-AC1B-0DA8021122E7}" sibTransId="{691D0240-3430-4C5A-BEEF-82DE0E4E253F}"/>
    <dgm:cxn modelId="{8DDAA776-4049-4DD3-8F0D-C6E5295D3E48}" type="presOf" srcId="{82690644-4032-4712-97B1-2C3C3466C9E5}" destId="{AEE69330-4046-4075-9A2D-794EBDCB0701}" srcOrd="0" destOrd="0" presId="urn:microsoft.com/office/officeart/2005/8/layout/vList5"/>
    <dgm:cxn modelId="{E1C1997C-C84C-4169-9CC0-C5E658514336}" type="presOf" srcId="{94BDE0E3-F26D-4592-9609-7B56B8079174}" destId="{EFD3068D-1809-4B2B-94FD-C2C5AE072EE5}" srcOrd="0" destOrd="0" presId="urn:microsoft.com/office/officeart/2005/8/layout/vList5"/>
    <dgm:cxn modelId="{F5D1F499-CFDD-4588-915D-8BE078E2729A}" type="presOf" srcId="{CE31FE06-0D3B-4653-8CBF-BB3C91DBFDFD}" destId="{ADFABCEF-1BB1-43CC-9933-BBC73E89E7DE}" srcOrd="0" destOrd="0" presId="urn:microsoft.com/office/officeart/2005/8/layout/vList5"/>
    <dgm:cxn modelId="{CB8B58C7-AD44-44C8-B80F-CB11FB18BD81}" srcId="{82690644-4032-4712-97B1-2C3C3466C9E5}" destId="{CE31FE06-0D3B-4653-8CBF-BB3C91DBFDFD}" srcOrd="1" destOrd="0" parTransId="{FBF0B0C4-F86D-4F7B-A62D-ED3D3E6A6953}" sibTransId="{3E7E7C49-E2AE-4E64-AD2F-C82D6757C3F4}"/>
    <dgm:cxn modelId="{4DA97D93-62E7-49DA-886B-8FCB3C32B019}" type="presParOf" srcId="{AEE69330-4046-4075-9A2D-794EBDCB0701}" destId="{A80A0EFC-9A36-44F8-BB43-1419E00F529E}" srcOrd="0" destOrd="0" presId="urn:microsoft.com/office/officeart/2005/8/layout/vList5"/>
    <dgm:cxn modelId="{3619E2A0-275E-4630-A9CA-1E3EDCD563F9}" type="presParOf" srcId="{A80A0EFC-9A36-44F8-BB43-1419E00F529E}" destId="{EFD3068D-1809-4B2B-94FD-C2C5AE072EE5}" srcOrd="0" destOrd="0" presId="urn:microsoft.com/office/officeart/2005/8/layout/vList5"/>
    <dgm:cxn modelId="{DFE84412-031B-441C-ADCF-E857D876E54B}" type="presParOf" srcId="{AEE69330-4046-4075-9A2D-794EBDCB0701}" destId="{144790E6-D817-4EBB-8143-D0CF816516A5}" srcOrd="1" destOrd="0" presId="urn:microsoft.com/office/officeart/2005/8/layout/vList5"/>
    <dgm:cxn modelId="{62B3B4BB-D99E-4B3E-9659-B6EBF05B3EF7}" type="presParOf" srcId="{AEE69330-4046-4075-9A2D-794EBDCB0701}" destId="{2C3FA4EC-D17E-48F2-A0D3-B4F4A3B6B89B}" srcOrd="2" destOrd="0" presId="urn:microsoft.com/office/officeart/2005/8/layout/vList5"/>
    <dgm:cxn modelId="{8285686C-9BCE-4045-9762-95E873EE03F9}" type="presParOf" srcId="{2C3FA4EC-D17E-48F2-A0D3-B4F4A3B6B89B}" destId="{ADFABCEF-1BB1-43CC-9933-BBC73E89E7D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2E40D28-7048-4550-9CA9-63BB61503E2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68B5D7-B663-43B6-9547-9784B92189CC}">
      <dgm:prSet/>
      <dgm:spPr/>
      <dgm:t>
        <a:bodyPr/>
        <a:lstStyle/>
        <a:p>
          <a:r>
            <a:rPr lang="en-US" b="0" i="0" baseline="0"/>
            <a:t>Supported Distros</a:t>
          </a:r>
          <a:endParaRPr lang="en-US"/>
        </a:p>
      </dgm:t>
    </dgm:pt>
    <dgm:pt modelId="{800AF01E-F8AD-481A-8702-B99C8D134355}" type="parTrans" cxnId="{65610199-60FC-483C-8152-CF1E041531AA}">
      <dgm:prSet/>
      <dgm:spPr/>
      <dgm:t>
        <a:bodyPr/>
        <a:lstStyle/>
        <a:p>
          <a:endParaRPr lang="en-US"/>
        </a:p>
      </dgm:t>
    </dgm:pt>
    <dgm:pt modelId="{F657C281-00B4-4D2E-942B-642C1F906522}" type="sibTrans" cxnId="{65610199-60FC-483C-8152-CF1E041531AA}">
      <dgm:prSet/>
      <dgm:spPr/>
      <dgm:t>
        <a:bodyPr/>
        <a:lstStyle/>
        <a:p>
          <a:endParaRPr lang="en-US"/>
        </a:p>
      </dgm:t>
    </dgm:pt>
    <dgm:pt modelId="{E102DF7D-D3D5-4AFC-9925-D29A52F9D070}">
      <dgm:prSet/>
      <dgm:spPr/>
      <dgm:t>
        <a:bodyPr/>
        <a:lstStyle/>
        <a:p>
          <a:r>
            <a:rPr lang="en-US"/>
            <a:t>K0s</a:t>
          </a:r>
        </a:p>
      </dgm:t>
    </dgm:pt>
    <dgm:pt modelId="{D49FAB1E-57E5-4329-B7A6-6F222D17C3E3}" type="parTrans" cxnId="{8BB0ADA6-ED4D-4673-B1E4-0612280ED644}">
      <dgm:prSet/>
      <dgm:spPr/>
      <dgm:t>
        <a:bodyPr/>
        <a:lstStyle/>
        <a:p>
          <a:endParaRPr lang="en-US"/>
        </a:p>
      </dgm:t>
    </dgm:pt>
    <dgm:pt modelId="{04E389D8-DEE3-4561-A106-3046E55BC672}" type="sibTrans" cxnId="{8BB0ADA6-ED4D-4673-B1E4-0612280ED644}">
      <dgm:prSet/>
      <dgm:spPr/>
      <dgm:t>
        <a:bodyPr/>
        <a:lstStyle/>
        <a:p>
          <a:endParaRPr lang="en-US"/>
        </a:p>
      </dgm:t>
    </dgm:pt>
    <dgm:pt modelId="{0C0327A3-867B-476A-89D5-AB4B2152D028}">
      <dgm:prSet/>
      <dgm:spPr/>
      <dgm:t>
        <a:bodyPr/>
        <a:lstStyle/>
        <a:p>
          <a:r>
            <a:rPr lang="en-US" b="0" i="0" baseline="0"/>
            <a:t>Vanilla K8s</a:t>
          </a:r>
          <a:endParaRPr lang="en-US"/>
        </a:p>
      </dgm:t>
    </dgm:pt>
    <dgm:pt modelId="{B23F8039-0411-41FF-A58C-BB2D70371777}" type="parTrans" cxnId="{263F1DF0-949B-4054-8E44-4FF8A4F04E94}">
      <dgm:prSet/>
      <dgm:spPr/>
      <dgm:t>
        <a:bodyPr/>
        <a:lstStyle/>
        <a:p>
          <a:endParaRPr lang="en-US"/>
        </a:p>
      </dgm:t>
    </dgm:pt>
    <dgm:pt modelId="{A2761D0F-0AA5-4166-9051-F45602643078}" type="sibTrans" cxnId="{263F1DF0-949B-4054-8E44-4FF8A4F04E94}">
      <dgm:prSet/>
      <dgm:spPr/>
      <dgm:t>
        <a:bodyPr/>
        <a:lstStyle/>
        <a:p>
          <a:endParaRPr lang="en-US"/>
        </a:p>
      </dgm:t>
    </dgm:pt>
    <dgm:pt modelId="{F9E7C91F-D75A-4C04-8570-F548AFA6B56D}">
      <dgm:prSet/>
      <dgm:spPr/>
      <dgm:t>
        <a:bodyPr/>
        <a:lstStyle/>
        <a:p>
          <a:r>
            <a:rPr lang="en-US"/>
            <a:t>EKS</a:t>
          </a:r>
        </a:p>
      </dgm:t>
    </dgm:pt>
    <dgm:pt modelId="{4DB2CA5A-D2FC-4157-9C74-D49820615B4C}" type="parTrans" cxnId="{7E827857-7F38-4246-B4D7-588356025035}">
      <dgm:prSet/>
      <dgm:spPr/>
      <dgm:t>
        <a:bodyPr/>
        <a:lstStyle/>
        <a:p>
          <a:endParaRPr lang="en-US"/>
        </a:p>
      </dgm:t>
    </dgm:pt>
    <dgm:pt modelId="{DD4F270C-D051-4FAB-87F2-D1A2FB06E15B}" type="sibTrans" cxnId="{7E827857-7F38-4246-B4D7-588356025035}">
      <dgm:prSet/>
      <dgm:spPr/>
      <dgm:t>
        <a:bodyPr/>
        <a:lstStyle/>
        <a:p>
          <a:endParaRPr lang="en-US"/>
        </a:p>
      </dgm:t>
    </dgm:pt>
    <dgm:pt modelId="{5011E65C-956E-4E33-B8F5-62EACCB9CF3C}">
      <dgm:prSet/>
      <dgm:spPr/>
      <dgm:t>
        <a:bodyPr/>
        <a:lstStyle/>
        <a:p>
          <a:r>
            <a:rPr lang="en-US" b="0" i="0" baseline="0"/>
            <a:t>K3s (Default)</a:t>
          </a:r>
          <a:endParaRPr lang="en-US"/>
        </a:p>
      </dgm:t>
    </dgm:pt>
    <dgm:pt modelId="{70C321C5-C6BC-4B36-B3AF-37B077478FFF}" type="parTrans" cxnId="{C0DD67FD-B946-4292-B06E-DC963902B78A}">
      <dgm:prSet/>
      <dgm:spPr/>
      <dgm:t>
        <a:bodyPr/>
        <a:lstStyle/>
        <a:p>
          <a:endParaRPr lang="en-US"/>
        </a:p>
      </dgm:t>
    </dgm:pt>
    <dgm:pt modelId="{A992957D-CAE4-422D-8D55-1EBD11A56C11}" type="sibTrans" cxnId="{C0DD67FD-B946-4292-B06E-DC963902B78A}">
      <dgm:prSet/>
      <dgm:spPr/>
      <dgm:t>
        <a:bodyPr/>
        <a:lstStyle/>
        <a:p>
          <a:endParaRPr lang="en-US"/>
        </a:p>
      </dgm:t>
    </dgm:pt>
    <dgm:pt modelId="{A0190126-BE94-4CEE-8814-B50B3C2C4AC4}" type="pres">
      <dgm:prSet presAssocID="{B2E40D28-7048-4550-9CA9-63BB61503E23}" presName="Name0" presStyleCnt="0">
        <dgm:presLayoutVars>
          <dgm:dir/>
          <dgm:animLvl val="lvl"/>
          <dgm:resizeHandles val="exact"/>
        </dgm:presLayoutVars>
      </dgm:prSet>
      <dgm:spPr/>
    </dgm:pt>
    <dgm:pt modelId="{38FA0E78-5D8D-4C4C-AF2D-4E51AFD9BB11}" type="pres">
      <dgm:prSet presAssocID="{4B68B5D7-B663-43B6-9547-9784B92189CC}" presName="linNode" presStyleCnt="0"/>
      <dgm:spPr/>
    </dgm:pt>
    <dgm:pt modelId="{B9EB017C-3C16-482C-9D9D-147D9D5D0BEC}" type="pres">
      <dgm:prSet presAssocID="{4B68B5D7-B663-43B6-9547-9784B92189CC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8D0FF05-C6E6-4F0C-AC68-995CFD390D8C}" type="pres">
      <dgm:prSet presAssocID="{4B68B5D7-B663-43B6-9547-9784B92189CC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5956E0B-ACDA-4107-B57F-E243EB5AAEFF}" type="presOf" srcId="{B2E40D28-7048-4550-9CA9-63BB61503E23}" destId="{A0190126-BE94-4CEE-8814-B50B3C2C4AC4}" srcOrd="0" destOrd="0" presId="urn:microsoft.com/office/officeart/2005/8/layout/vList5"/>
    <dgm:cxn modelId="{2070BC33-EFA3-4432-8C70-EA6A5D8B0895}" type="presOf" srcId="{4B68B5D7-B663-43B6-9547-9784B92189CC}" destId="{B9EB017C-3C16-482C-9D9D-147D9D5D0BEC}" srcOrd="0" destOrd="0" presId="urn:microsoft.com/office/officeart/2005/8/layout/vList5"/>
    <dgm:cxn modelId="{88FCBA61-D635-4C9D-AA39-341011E74005}" type="presOf" srcId="{E102DF7D-D3D5-4AFC-9925-D29A52F9D070}" destId="{28D0FF05-C6E6-4F0C-AC68-995CFD390D8C}" srcOrd="0" destOrd="1" presId="urn:microsoft.com/office/officeart/2005/8/layout/vList5"/>
    <dgm:cxn modelId="{7E827857-7F38-4246-B4D7-588356025035}" srcId="{4B68B5D7-B663-43B6-9547-9784B92189CC}" destId="{F9E7C91F-D75A-4C04-8570-F548AFA6B56D}" srcOrd="3" destOrd="0" parTransId="{4DB2CA5A-D2FC-4157-9C74-D49820615B4C}" sibTransId="{DD4F270C-D051-4FAB-87F2-D1A2FB06E15B}"/>
    <dgm:cxn modelId="{666BC27A-CE38-4725-8627-EBC26A86D54A}" type="presOf" srcId="{0C0327A3-867B-476A-89D5-AB4B2152D028}" destId="{28D0FF05-C6E6-4F0C-AC68-995CFD390D8C}" srcOrd="0" destOrd="2" presId="urn:microsoft.com/office/officeart/2005/8/layout/vList5"/>
    <dgm:cxn modelId="{0F990790-D9D5-42AE-95AD-3EB298AA3330}" type="presOf" srcId="{F9E7C91F-D75A-4C04-8570-F548AFA6B56D}" destId="{28D0FF05-C6E6-4F0C-AC68-995CFD390D8C}" srcOrd="0" destOrd="3" presId="urn:microsoft.com/office/officeart/2005/8/layout/vList5"/>
    <dgm:cxn modelId="{65610199-60FC-483C-8152-CF1E041531AA}" srcId="{B2E40D28-7048-4550-9CA9-63BB61503E23}" destId="{4B68B5D7-B663-43B6-9547-9784B92189CC}" srcOrd="0" destOrd="0" parTransId="{800AF01E-F8AD-481A-8702-B99C8D134355}" sibTransId="{F657C281-00B4-4D2E-942B-642C1F906522}"/>
    <dgm:cxn modelId="{8BB0ADA6-ED4D-4673-B1E4-0612280ED644}" srcId="{4B68B5D7-B663-43B6-9547-9784B92189CC}" destId="{E102DF7D-D3D5-4AFC-9925-D29A52F9D070}" srcOrd="1" destOrd="0" parTransId="{D49FAB1E-57E5-4329-B7A6-6F222D17C3E3}" sibTransId="{04E389D8-DEE3-4561-A106-3046E55BC672}"/>
    <dgm:cxn modelId="{263F1DF0-949B-4054-8E44-4FF8A4F04E94}" srcId="{4B68B5D7-B663-43B6-9547-9784B92189CC}" destId="{0C0327A3-867B-476A-89D5-AB4B2152D028}" srcOrd="2" destOrd="0" parTransId="{B23F8039-0411-41FF-A58C-BB2D70371777}" sibTransId="{A2761D0F-0AA5-4166-9051-F45602643078}"/>
    <dgm:cxn modelId="{2C11ACF4-CAED-4140-8A7B-8C1CD7E94661}" type="presOf" srcId="{5011E65C-956E-4E33-B8F5-62EACCB9CF3C}" destId="{28D0FF05-C6E6-4F0C-AC68-995CFD390D8C}" srcOrd="0" destOrd="0" presId="urn:microsoft.com/office/officeart/2005/8/layout/vList5"/>
    <dgm:cxn modelId="{C0DD67FD-B946-4292-B06E-DC963902B78A}" srcId="{4B68B5D7-B663-43B6-9547-9784B92189CC}" destId="{5011E65C-956E-4E33-B8F5-62EACCB9CF3C}" srcOrd="0" destOrd="0" parTransId="{70C321C5-C6BC-4B36-B3AF-37B077478FFF}" sibTransId="{A992957D-CAE4-422D-8D55-1EBD11A56C11}"/>
    <dgm:cxn modelId="{7D5F3651-3845-457D-BA95-009C055EC282}" type="presParOf" srcId="{A0190126-BE94-4CEE-8814-B50B3C2C4AC4}" destId="{38FA0E78-5D8D-4C4C-AF2D-4E51AFD9BB11}" srcOrd="0" destOrd="0" presId="urn:microsoft.com/office/officeart/2005/8/layout/vList5"/>
    <dgm:cxn modelId="{9A1AC028-51E0-4814-8454-AFB827D4A47F}" type="presParOf" srcId="{38FA0E78-5D8D-4C4C-AF2D-4E51AFD9BB11}" destId="{B9EB017C-3C16-482C-9D9D-147D9D5D0BEC}" srcOrd="0" destOrd="0" presId="urn:microsoft.com/office/officeart/2005/8/layout/vList5"/>
    <dgm:cxn modelId="{12E0B6EA-E18F-4F1E-B0B0-8759FEE10DA0}" type="presParOf" srcId="{38FA0E78-5D8D-4C4C-AF2D-4E51AFD9BB11}" destId="{28D0FF05-C6E6-4F0C-AC68-995CFD390D8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EBA162-A32A-4069-9675-9C399F4AA1B0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2CF2B1-906E-463B-B058-5362515F17C6}">
      <dgm:prSet/>
      <dgm:spPr/>
      <dgm:t>
        <a:bodyPr/>
        <a:lstStyle/>
        <a:p>
          <a:r>
            <a:rPr lang="en-US"/>
            <a:t>Challenges</a:t>
          </a:r>
        </a:p>
      </dgm:t>
    </dgm:pt>
    <dgm:pt modelId="{D91D93E8-D5FF-437F-9DB8-D982AE13B597}" type="parTrans" cxnId="{47DBFC17-F31B-4CD3-8893-DE8D1654CBD0}">
      <dgm:prSet/>
      <dgm:spPr/>
      <dgm:t>
        <a:bodyPr/>
        <a:lstStyle/>
        <a:p>
          <a:endParaRPr lang="en-US"/>
        </a:p>
      </dgm:t>
    </dgm:pt>
    <dgm:pt modelId="{E55B7BE6-8FCE-4607-B1CA-7D8404F6836D}" type="sibTrans" cxnId="{47DBFC17-F31B-4CD3-8893-DE8D1654CBD0}">
      <dgm:prSet/>
      <dgm:spPr/>
      <dgm:t>
        <a:bodyPr/>
        <a:lstStyle/>
        <a:p>
          <a:endParaRPr lang="en-US"/>
        </a:p>
      </dgm:t>
    </dgm:pt>
    <dgm:pt modelId="{379308E3-BAB6-4690-A710-8657CA528F18}">
      <dgm:prSet/>
      <dgm:spPr/>
      <dgm:t>
        <a:bodyPr/>
        <a:lstStyle/>
        <a:p>
          <a:r>
            <a:rPr lang="en-US"/>
            <a:t>Managing cluster wide resources</a:t>
          </a:r>
        </a:p>
      </dgm:t>
    </dgm:pt>
    <dgm:pt modelId="{0F6C95C2-F636-4F02-AE88-BB6BA2E6A8EF}" type="parTrans" cxnId="{F3262179-75EB-4995-BBC1-FE9F55410AD9}">
      <dgm:prSet/>
      <dgm:spPr/>
      <dgm:t>
        <a:bodyPr/>
        <a:lstStyle/>
        <a:p>
          <a:endParaRPr lang="en-US"/>
        </a:p>
      </dgm:t>
    </dgm:pt>
    <dgm:pt modelId="{FF43EF32-9C5F-445E-9C07-1AAFE47D2572}" type="sibTrans" cxnId="{F3262179-75EB-4995-BBC1-FE9F55410AD9}">
      <dgm:prSet/>
      <dgm:spPr/>
      <dgm:t>
        <a:bodyPr/>
        <a:lstStyle/>
        <a:p>
          <a:endParaRPr lang="en-US"/>
        </a:p>
      </dgm:t>
    </dgm:pt>
    <dgm:pt modelId="{114EC951-B13B-4CBE-87E1-6C3873D1CB60}" type="pres">
      <dgm:prSet presAssocID="{5BEBA162-A32A-4069-9675-9C399F4AA1B0}" presName="compositeShape" presStyleCnt="0">
        <dgm:presLayoutVars>
          <dgm:chMax val="7"/>
          <dgm:dir/>
          <dgm:resizeHandles val="exact"/>
        </dgm:presLayoutVars>
      </dgm:prSet>
      <dgm:spPr/>
    </dgm:pt>
    <dgm:pt modelId="{BA7D0DBA-5C23-45E7-A064-9436670B342C}" type="pres">
      <dgm:prSet presAssocID="{5C2CF2B1-906E-463B-B058-5362515F17C6}" presName="circ1TxSh" presStyleLbl="vennNode1" presStyleIdx="0" presStyleCnt="1" custScaleX="93957" custScaleY="96598" custLinFactNeighborX="15266" custLinFactNeighborY="-803"/>
      <dgm:spPr/>
    </dgm:pt>
  </dgm:ptLst>
  <dgm:cxnLst>
    <dgm:cxn modelId="{1F02C202-4CC0-47C6-B18E-FB5E9C48DC8D}" type="presOf" srcId="{5C2CF2B1-906E-463B-B058-5362515F17C6}" destId="{BA7D0DBA-5C23-45E7-A064-9436670B342C}" srcOrd="0" destOrd="0" presId="urn:microsoft.com/office/officeart/2005/8/layout/venn1"/>
    <dgm:cxn modelId="{47DBFC17-F31B-4CD3-8893-DE8D1654CBD0}" srcId="{5BEBA162-A32A-4069-9675-9C399F4AA1B0}" destId="{5C2CF2B1-906E-463B-B058-5362515F17C6}" srcOrd="0" destOrd="0" parTransId="{D91D93E8-D5FF-437F-9DB8-D982AE13B597}" sibTransId="{E55B7BE6-8FCE-4607-B1CA-7D8404F6836D}"/>
    <dgm:cxn modelId="{9AEA4B1C-558C-4A14-8A6B-09BE93D0EEEE}" type="presOf" srcId="{379308E3-BAB6-4690-A710-8657CA528F18}" destId="{BA7D0DBA-5C23-45E7-A064-9436670B342C}" srcOrd="0" destOrd="1" presId="urn:microsoft.com/office/officeart/2005/8/layout/venn1"/>
    <dgm:cxn modelId="{F3262179-75EB-4995-BBC1-FE9F55410AD9}" srcId="{5C2CF2B1-906E-463B-B058-5362515F17C6}" destId="{379308E3-BAB6-4690-A710-8657CA528F18}" srcOrd="0" destOrd="0" parTransId="{0F6C95C2-F636-4F02-AE88-BB6BA2E6A8EF}" sibTransId="{FF43EF32-9C5F-445E-9C07-1AAFE47D2572}"/>
    <dgm:cxn modelId="{BCE1E69C-A2B4-4D9F-BCB6-10D93000479E}" type="presOf" srcId="{5BEBA162-A32A-4069-9675-9C399F4AA1B0}" destId="{114EC951-B13B-4CBE-87E1-6C3873D1CB60}" srcOrd="0" destOrd="0" presId="urn:microsoft.com/office/officeart/2005/8/layout/venn1"/>
    <dgm:cxn modelId="{231517FB-9437-4586-A777-AE450354D4D8}" type="presParOf" srcId="{114EC951-B13B-4CBE-87E1-6C3873D1CB60}" destId="{BA7D0DBA-5C23-45E7-A064-9436670B342C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EBA162-A32A-4069-9675-9C399F4AA1B0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2CF2B1-906E-463B-B058-5362515F17C6}">
      <dgm:prSet/>
      <dgm:spPr/>
      <dgm:t>
        <a:bodyPr/>
        <a:lstStyle/>
        <a:p>
          <a:r>
            <a:rPr lang="en-US"/>
            <a:t>Challenges</a:t>
          </a:r>
        </a:p>
      </dgm:t>
    </dgm:pt>
    <dgm:pt modelId="{D91D93E8-D5FF-437F-9DB8-D982AE13B597}" type="parTrans" cxnId="{47DBFC17-F31B-4CD3-8893-DE8D1654CBD0}">
      <dgm:prSet/>
      <dgm:spPr/>
      <dgm:t>
        <a:bodyPr/>
        <a:lstStyle/>
        <a:p>
          <a:endParaRPr lang="en-US"/>
        </a:p>
      </dgm:t>
    </dgm:pt>
    <dgm:pt modelId="{E55B7BE6-8FCE-4607-B1CA-7D8404F6836D}" type="sibTrans" cxnId="{47DBFC17-F31B-4CD3-8893-DE8D1654CBD0}">
      <dgm:prSet/>
      <dgm:spPr/>
      <dgm:t>
        <a:bodyPr/>
        <a:lstStyle/>
        <a:p>
          <a:endParaRPr lang="en-US"/>
        </a:p>
      </dgm:t>
    </dgm:pt>
    <dgm:pt modelId="{379308E3-BAB6-4690-A710-8657CA528F18}">
      <dgm:prSet/>
      <dgm:spPr/>
      <dgm:t>
        <a:bodyPr/>
        <a:lstStyle/>
        <a:p>
          <a:r>
            <a:rPr lang="en-US"/>
            <a:t>Cost</a:t>
          </a:r>
        </a:p>
      </dgm:t>
    </dgm:pt>
    <dgm:pt modelId="{0F6C95C2-F636-4F02-AE88-BB6BA2E6A8EF}" type="parTrans" cxnId="{F3262179-75EB-4995-BBC1-FE9F55410AD9}">
      <dgm:prSet/>
      <dgm:spPr/>
      <dgm:t>
        <a:bodyPr/>
        <a:lstStyle/>
        <a:p>
          <a:endParaRPr lang="en-US"/>
        </a:p>
      </dgm:t>
    </dgm:pt>
    <dgm:pt modelId="{FF43EF32-9C5F-445E-9C07-1AAFE47D2572}" type="sibTrans" cxnId="{F3262179-75EB-4995-BBC1-FE9F55410AD9}">
      <dgm:prSet/>
      <dgm:spPr/>
      <dgm:t>
        <a:bodyPr/>
        <a:lstStyle/>
        <a:p>
          <a:endParaRPr lang="en-US"/>
        </a:p>
      </dgm:t>
    </dgm:pt>
    <dgm:pt modelId="{6B4764CA-DFFB-4D7A-91AF-4E0628DD93D4}">
      <dgm:prSet/>
      <dgm:spPr/>
      <dgm:t>
        <a:bodyPr/>
        <a:lstStyle/>
        <a:p>
          <a:r>
            <a:rPr lang="en-US"/>
            <a:t>Complexity</a:t>
          </a:r>
        </a:p>
      </dgm:t>
    </dgm:pt>
    <dgm:pt modelId="{6874F280-869D-426D-86BD-D4C4DE4863AF}" type="parTrans" cxnId="{6588D28C-FACE-42FE-9804-D846C50339D6}">
      <dgm:prSet/>
      <dgm:spPr/>
      <dgm:t>
        <a:bodyPr/>
        <a:lstStyle/>
        <a:p>
          <a:endParaRPr lang="en-US"/>
        </a:p>
      </dgm:t>
    </dgm:pt>
    <dgm:pt modelId="{D6250107-5B03-40BD-808B-E853A26296B9}" type="sibTrans" cxnId="{6588D28C-FACE-42FE-9804-D846C50339D6}">
      <dgm:prSet/>
      <dgm:spPr/>
      <dgm:t>
        <a:bodyPr/>
        <a:lstStyle/>
        <a:p>
          <a:endParaRPr lang="en-US"/>
        </a:p>
      </dgm:t>
    </dgm:pt>
    <dgm:pt modelId="{D866B84B-3CD6-4E9F-91B8-FEF6DE33547F}">
      <dgm:prSet/>
      <dgm:spPr/>
      <dgm:t>
        <a:bodyPr/>
        <a:lstStyle/>
        <a:p>
          <a:r>
            <a:rPr lang="en-US"/>
            <a:t>Utilization</a:t>
          </a:r>
        </a:p>
      </dgm:t>
    </dgm:pt>
    <dgm:pt modelId="{326FBA29-C4B2-47FB-AE73-0E2B29D8FF9B}" type="parTrans" cxnId="{AD579F4E-969B-4BBC-BCA2-07A0F1486D12}">
      <dgm:prSet/>
      <dgm:spPr/>
      <dgm:t>
        <a:bodyPr/>
        <a:lstStyle/>
        <a:p>
          <a:endParaRPr lang="en-US"/>
        </a:p>
      </dgm:t>
    </dgm:pt>
    <dgm:pt modelId="{89EED505-BF90-42CC-953C-E46E000C66C2}" type="sibTrans" cxnId="{AD579F4E-969B-4BBC-BCA2-07A0F1486D12}">
      <dgm:prSet/>
      <dgm:spPr/>
      <dgm:t>
        <a:bodyPr/>
        <a:lstStyle/>
        <a:p>
          <a:endParaRPr lang="en-US"/>
        </a:p>
      </dgm:t>
    </dgm:pt>
    <dgm:pt modelId="{114EC951-B13B-4CBE-87E1-6C3873D1CB60}" type="pres">
      <dgm:prSet presAssocID="{5BEBA162-A32A-4069-9675-9C399F4AA1B0}" presName="compositeShape" presStyleCnt="0">
        <dgm:presLayoutVars>
          <dgm:chMax val="7"/>
          <dgm:dir/>
          <dgm:resizeHandles val="exact"/>
        </dgm:presLayoutVars>
      </dgm:prSet>
      <dgm:spPr/>
    </dgm:pt>
    <dgm:pt modelId="{BA7D0DBA-5C23-45E7-A064-9436670B342C}" type="pres">
      <dgm:prSet presAssocID="{5C2CF2B1-906E-463B-B058-5362515F17C6}" presName="circ1TxSh" presStyleLbl="vennNode1" presStyleIdx="0" presStyleCnt="1" custLinFactNeighborX="21376" custLinFactNeighborY="9954"/>
      <dgm:spPr/>
    </dgm:pt>
  </dgm:ptLst>
  <dgm:cxnLst>
    <dgm:cxn modelId="{1F02C202-4CC0-47C6-B18E-FB5E9C48DC8D}" type="presOf" srcId="{5C2CF2B1-906E-463B-B058-5362515F17C6}" destId="{BA7D0DBA-5C23-45E7-A064-9436670B342C}" srcOrd="0" destOrd="0" presId="urn:microsoft.com/office/officeart/2005/8/layout/venn1"/>
    <dgm:cxn modelId="{47DBFC17-F31B-4CD3-8893-DE8D1654CBD0}" srcId="{5BEBA162-A32A-4069-9675-9C399F4AA1B0}" destId="{5C2CF2B1-906E-463B-B058-5362515F17C6}" srcOrd="0" destOrd="0" parTransId="{D91D93E8-D5FF-437F-9DB8-D982AE13B597}" sibTransId="{E55B7BE6-8FCE-4607-B1CA-7D8404F6836D}"/>
    <dgm:cxn modelId="{9AEA4B1C-558C-4A14-8A6B-09BE93D0EEEE}" type="presOf" srcId="{379308E3-BAB6-4690-A710-8657CA528F18}" destId="{BA7D0DBA-5C23-45E7-A064-9436670B342C}" srcOrd="0" destOrd="1" presId="urn:microsoft.com/office/officeart/2005/8/layout/venn1"/>
    <dgm:cxn modelId="{BFE5545E-8D5F-4E80-AE9E-32E919F238A4}" type="presOf" srcId="{6B4764CA-DFFB-4D7A-91AF-4E0628DD93D4}" destId="{BA7D0DBA-5C23-45E7-A064-9436670B342C}" srcOrd="0" destOrd="2" presId="urn:microsoft.com/office/officeart/2005/8/layout/venn1"/>
    <dgm:cxn modelId="{AD579F4E-969B-4BBC-BCA2-07A0F1486D12}" srcId="{5C2CF2B1-906E-463B-B058-5362515F17C6}" destId="{D866B84B-3CD6-4E9F-91B8-FEF6DE33547F}" srcOrd="2" destOrd="0" parTransId="{326FBA29-C4B2-47FB-AE73-0E2B29D8FF9B}" sibTransId="{89EED505-BF90-42CC-953C-E46E000C66C2}"/>
    <dgm:cxn modelId="{F3262179-75EB-4995-BBC1-FE9F55410AD9}" srcId="{5C2CF2B1-906E-463B-B058-5362515F17C6}" destId="{379308E3-BAB6-4690-A710-8657CA528F18}" srcOrd="0" destOrd="0" parTransId="{0F6C95C2-F636-4F02-AE88-BB6BA2E6A8EF}" sibTransId="{FF43EF32-9C5F-445E-9C07-1AAFE47D2572}"/>
    <dgm:cxn modelId="{7EBB8E87-B983-4E0F-8006-D28DF0F370B1}" type="presOf" srcId="{D866B84B-3CD6-4E9F-91B8-FEF6DE33547F}" destId="{BA7D0DBA-5C23-45E7-A064-9436670B342C}" srcOrd="0" destOrd="3" presId="urn:microsoft.com/office/officeart/2005/8/layout/venn1"/>
    <dgm:cxn modelId="{6588D28C-FACE-42FE-9804-D846C50339D6}" srcId="{5C2CF2B1-906E-463B-B058-5362515F17C6}" destId="{6B4764CA-DFFB-4D7A-91AF-4E0628DD93D4}" srcOrd="1" destOrd="0" parTransId="{6874F280-869D-426D-86BD-D4C4DE4863AF}" sibTransId="{D6250107-5B03-40BD-808B-E853A26296B9}"/>
    <dgm:cxn modelId="{BCE1E69C-A2B4-4D9F-BCB6-10D93000479E}" type="presOf" srcId="{5BEBA162-A32A-4069-9675-9C399F4AA1B0}" destId="{114EC951-B13B-4CBE-87E1-6C3873D1CB60}" srcOrd="0" destOrd="0" presId="urn:microsoft.com/office/officeart/2005/8/layout/venn1"/>
    <dgm:cxn modelId="{231517FB-9437-4586-A777-AE450354D4D8}" type="presParOf" srcId="{114EC951-B13B-4CBE-87E1-6C3873D1CB60}" destId="{BA7D0DBA-5C23-45E7-A064-9436670B342C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1D253-1CDE-47D1-8FA2-825933591E7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3168A-08CB-4467-BF3E-FDB7FAB41848}">
      <dgm:prSet/>
      <dgm:spPr/>
      <dgm:t>
        <a:bodyPr/>
        <a:lstStyle/>
        <a:p>
          <a:r>
            <a:rPr lang="en-US" b="0" i="0" baseline="0"/>
            <a:t>Central Admin team control</a:t>
          </a:r>
          <a:endParaRPr lang="en-US"/>
        </a:p>
      </dgm:t>
    </dgm:pt>
    <dgm:pt modelId="{9A2861D5-C709-4EFB-988E-7AE5BC5A46A2}" type="parTrans" cxnId="{74A98FD2-859F-4E62-82F8-2E19CEE811CC}">
      <dgm:prSet/>
      <dgm:spPr/>
      <dgm:t>
        <a:bodyPr/>
        <a:lstStyle/>
        <a:p>
          <a:endParaRPr lang="en-US"/>
        </a:p>
      </dgm:t>
    </dgm:pt>
    <dgm:pt modelId="{35ECBD5C-2A77-49C7-8118-20669CEAF086}" type="sibTrans" cxnId="{74A98FD2-859F-4E62-82F8-2E19CEE811CC}">
      <dgm:prSet/>
      <dgm:spPr/>
      <dgm:t>
        <a:bodyPr/>
        <a:lstStyle/>
        <a:p>
          <a:endParaRPr lang="en-US"/>
        </a:p>
      </dgm:t>
    </dgm:pt>
    <dgm:pt modelId="{88DFB290-A522-484D-9BFF-8CB2F9DB4DB6}" type="pres">
      <dgm:prSet presAssocID="{B8E1D253-1CDE-47D1-8FA2-825933591E7A}" presName="compositeShape" presStyleCnt="0">
        <dgm:presLayoutVars>
          <dgm:chMax val="7"/>
          <dgm:dir/>
          <dgm:resizeHandles val="exact"/>
        </dgm:presLayoutVars>
      </dgm:prSet>
      <dgm:spPr/>
    </dgm:pt>
    <dgm:pt modelId="{C75EBAF1-FBBC-4C50-AE9F-5EADD0D30B86}" type="pres">
      <dgm:prSet presAssocID="{0FA3168A-08CB-4467-BF3E-FDB7FAB41848}" presName="circ1TxSh" presStyleLbl="vennNode1" presStyleIdx="0" presStyleCnt="1" custLinFactNeighborX="-12252" custLinFactNeighborY="-408"/>
      <dgm:spPr/>
    </dgm:pt>
  </dgm:ptLst>
  <dgm:cxnLst>
    <dgm:cxn modelId="{995F571F-B96C-407F-AF2C-161E691ABF6F}" type="presOf" srcId="{B8E1D253-1CDE-47D1-8FA2-825933591E7A}" destId="{88DFB290-A522-484D-9BFF-8CB2F9DB4DB6}" srcOrd="0" destOrd="0" presId="urn:microsoft.com/office/officeart/2005/8/layout/venn1"/>
    <dgm:cxn modelId="{7C8E6D57-D847-49A5-BA8C-71B852418CE7}" type="presOf" srcId="{0FA3168A-08CB-4467-BF3E-FDB7FAB41848}" destId="{C75EBAF1-FBBC-4C50-AE9F-5EADD0D30B86}" srcOrd="0" destOrd="0" presId="urn:microsoft.com/office/officeart/2005/8/layout/venn1"/>
    <dgm:cxn modelId="{74A98FD2-859F-4E62-82F8-2E19CEE811CC}" srcId="{B8E1D253-1CDE-47D1-8FA2-825933591E7A}" destId="{0FA3168A-08CB-4467-BF3E-FDB7FAB41848}" srcOrd="0" destOrd="0" parTransId="{9A2861D5-C709-4EFB-988E-7AE5BC5A46A2}" sibTransId="{35ECBD5C-2A77-49C7-8118-20669CEAF086}"/>
    <dgm:cxn modelId="{FCBC44F3-56D2-408C-8C4A-CEA579507208}" type="presParOf" srcId="{88DFB290-A522-484D-9BFF-8CB2F9DB4DB6}" destId="{C75EBAF1-FBBC-4C50-AE9F-5EADD0D30B86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9C7C63-456F-4CE2-9FEC-5C1FE4546B9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545752-A0CB-4EE3-A578-1B7C04F54550}">
      <dgm:prSet/>
      <dgm:spPr/>
      <dgm:t>
        <a:bodyPr/>
        <a:lstStyle/>
        <a:p>
          <a:r>
            <a:rPr lang="en-US"/>
            <a:t>Challenges</a:t>
          </a:r>
        </a:p>
      </dgm:t>
    </dgm:pt>
    <dgm:pt modelId="{D65E0D14-72A7-4AB9-9A04-03C90C68DE9D}" type="parTrans" cxnId="{B6E1B9BC-C05B-43F6-A442-F00E72CBE09B}">
      <dgm:prSet/>
      <dgm:spPr/>
      <dgm:t>
        <a:bodyPr/>
        <a:lstStyle/>
        <a:p>
          <a:endParaRPr lang="en-US"/>
        </a:p>
      </dgm:t>
    </dgm:pt>
    <dgm:pt modelId="{AA17910A-402E-4419-AEF0-8FE5E9D9EB63}" type="sibTrans" cxnId="{B6E1B9BC-C05B-43F6-A442-F00E72CBE09B}">
      <dgm:prSet/>
      <dgm:spPr/>
      <dgm:t>
        <a:bodyPr/>
        <a:lstStyle/>
        <a:p>
          <a:endParaRPr lang="en-US"/>
        </a:p>
      </dgm:t>
    </dgm:pt>
    <dgm:pt modelId="{AC975B79-0618-4AA3-9636-7545E3EE4A2B}">
      <dgm:prSet/>
      <dgm:spPr/>
      <dgm:t>
        <a:bodyPr/>
        <a:lstStyle/>
        <a:p>
          <a:r>
            <a:rPr lang="en-US"/>
            <a:t>Testing against multiple K8s versions</a:t>
          </a:r>
        </a:p>
      </dgm:t>
    </dgm:pt>
    <dgm:pt modelId="{18839359-B142-4E33-8B31-FF768CEF0E0C}" type="parTrans" cxnId="{81E6BDB9-2316-46AA-8C0A-5277DE81B8F0}">
      <dgm:prSet/>
      <dgm:spPr/>
      <dgm:t>
        <a:bodyPr/>
        <a:lstStyle/>
        <a:p>
          <a:endParaRPr lang="en-US"/>
        </a:p>
      </dgm:t>
    </dgm:pt>
    <dgm:pt modelId="{2FB6FEA8-35FD-467A-A40C-31A0D85EDCE0}" type="sibTrans" cxnId="{81E6BDB9-2316-46AA-8C0A-5277DE81B8F0}">
      <dgm:prSet/>
      <dgm:spPr/>
      <dgm:t>
        <a:bodyPr/>
        <a:lstStyle/>
        <a:p>
          <a:endParaRPr lang="en-US"/>
        </a:p>
      </dgm:t>
    </dgm:pt>
    <dgm:pt modelId="{EEFD83BE-6E9C-4E03-ABAC-491A2719983B}">
      <dgm:prSet/>
      <dgm:spPr/>
      <dgm:t>
        <a:bodyPr/>
        <a:lstStyle/>
        <a:p>
          <a:r>
            <a:rPr lang="en-US"/>
            <a:t>Feedback loop time</a:t>
          </a:r>
        </a:p>
      </dgm:t>
    </dgm:pt>
    <dgm:pt modelId="{7C40D2B7-B352-4746-A301-64C5C788EB49}" type="parTrans" cxnId="{12C8E8FF-6E66-4B21-8500-376956B7BFBA}">
      <dgm:prSet/>
      <dgm:spPr/>
      <dgm:t>
        <a:bodyPr/>
        <a:lstStyle/>
        <a:p>
          <a:endParaRPr lang="en-US"/>
        </a:p>
      </dgm:t>
    </dgm:pt>
    <dgm:pt modelId="{1EC034DC-C243-483A-B8F1-58502D666E33}" type="sibTrans" cxnId="{12C8E8FF-6E66-4B21-8500-376956B7BFBA}">
      <dgm:prSet/>
      <dgm:spPr/>
      <dgm:t>
        <a:bodyPr/>
        <a:lstStyle/>
        <a:p>
          <a:endParaRPr lang="en-US"/>
        </a:p>
      </dgm:t>
    </dgm:pt>
    <dgm:pt modelId="{C4784919-06E9-4CB6-9341-48561004EA39}" type="pres">
      <dgm:prSet presAssocID="{499C7C63-456F-4CE2-9FEC-5C1FE4546B98}" presName="compositeShape" presStyleCnt="0">
        <dgm:presLayoutVars>
          <dgm:chMax val="7"/>
          <dgm:dir/>
          <dgm:resizeHandles val="exact"/>
        </dgm:presLayoutVars>
      </dgm:prSet>
      <dgm:spPr/>
    </dgm:pt>
    <dgm:pt modelId="{BE7C4E9D-291C-4776-A7C2-0751E666B7DF}" type="pres">
      <dgm:prSet presAssocID="{37545752-A0CB-4EE3-A578-1B7C04F54550}" presName="circ1TxSh" presStyleLbl="vennNode1" presStyleIdx="0" presStyleCnt="1" custLinFactNeighborX="17972" custLinFactNeighborY="3569"/>
      <dgm:spPr/>
    </dgm:pt>
  </dgm:ptLst>
  <dgm:cxnLst>
    <dgm:cxn modelId="{97A2553C-DFB2-4F8A-AA75-99C24906F15A}" type="presOf" srcId="{EEFD83BE-6E9C-4E03-ABAC-491A2719983B}" destId="{BE7C4E9D-291C-4776-A7C2-0751E666B7DF}" srcOrd="0" destOrd="2" presId="urn:microsoft.com/office/officeart/2005/8/layout/venn1"/>
    <dgm:cxn modelId="{DDE8AB8F-0FD9-4222-A170-674C7AC3ED7B}" type="presOf" srcId="{37545752-A0CB-4EE3-A578-1B7C04F54550}" destId="{BE7C4E9D-291C-4776-A7C2-0751E666B7DF}" srcOrd="0" destOrd="0" presId="urn:microsoft.com/office/officeart/2005/8/layout/venn1"/>
    <dgm:cxn modelId="{81E6BDB9-2316-46AA-8C0A-5277DE81B8F0}" srcId="{37545752-A0CB-4EE3-A578-1B7C04F54550}" destId="{AC975B79-0618-4AA3-9636-7545E3EE4A2B}" srcOrd="0" destOrd="0" parTransId="{18839359-B142-4E33-8B31-FF768CEF0E0C}" sibTransId="{2FB6FEA8-35FD-467A-A40C-31A0D85EDCE0}"/>
    <dgm:cxn modelId="{B6E1B9BC-C05B-43F6-A442-F00E72CBE09B}" srcId="{499C7C63-456F-4CE2-9FEC-5C1FE4546B98}" destId="{37545752-A0CB-4EE3-A578-1B7C04F54550}" srcOrd="0" destOrd="0" parTransId="{D65E0D14-72A7-4AB9-9A04-03C90C68DE9D}" sibTransId="{AA17910A-402E-4419-AEF0-8FE5E9D9EB63}"/>
    <dgm:cxn modelId="{27ADC1C4-776F-44E5-9081-06C872CC0C80}" type="presOf" srcId="{499C7C63-456F-4CE2-9FEC-5C1FE4546B98}" destId="{C4784919-06E9-4CB6-9341-48561004EA39}" srcOrd="0" destOrd="0" presId="urn:microsoft.com/office/officeart/2005/8/layout/venn1"/>
    <dgm:cxn modelId="{240BDFD2-D53A-41A2-A157-E865C655E311}" type="presOf" srcId="{AC975B79-0618-4AA3-9636-7545E3EE4A2B}" destId="{BE7C4E9D-291C-4776-A7C2-0751E666B7DF}" srcOrd="0" destOrd="1" presId="urn:microsoft.com/office/officeart/2005/8/layout/venn1"/>
    <dgm:cxn modelId="{12C8E8FF-6E66-4B21-8500-376956B7BFBA}" srcId="{37545752-A0CB-4EE3-A578-1B7C04F54550}" destId="{EEFD83BE-6E9C-4E03-ABAC-491A2719983B}" srcOrd="1" destOrd="0" parTransId="{7C40D2B7-B352-4746-A301-64C5C788EB49}" sibTransId="{1EC034DC-C243-483A-B8F1-58502D666E33}"/>
    <dgm:cxn modelId="{FCBE9B27-4B04-4DD0-86CB-44300AF5A1FD}" type="presParOf" srcId="{C4784919-06E9-4CB6-9341-48561004EA39}" destId="{BE7C4E9D-291C-4776-A7C2-0751E666B7DF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990A47-A754-414F-BBC5-112B013DBC8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7CA622-174A-481D-9F54-E0ED6BCB45CC}">
      <dgm:prSet/>
      <dgm:spPr>
        <a:solidFill>
          <a:schemeClr val="accent1"/>
        </a:solidFill>
      </dgm:spPr>
      <dgm:t>
        <a:bodyPr/>
        <a:lstStyle/>
        <a:p>
          <a:r>
            <a:rPr lang="en-US"/>
            <a:t>Development Environment</a:t>
          </a:r>
        </a:p>
      </dgm:t>
    </dgm:pt>
    <dgm:pt modelId="{554B631B-03CE-4D4D-A117-F06D9F56D96A}" type="parTrans" cxnId="{79B303A9-F4E0-4E20-8F9C-07D6B1A00F01}">
      <dgm:prSet/>
      <dgm:spPr/>
      <dgm:t>
        <a:bodyPr/>
        <a:lstStyle/>
        <a:p>
          <a:endParaRPr lang="en-US"/>
        </a:p>
      </dgm:t>
    </dgm:pt>
    <dgm:pt modelId="{5719F1FE-9E11-46BA-B0DA-3C7A22E92C81}" type="sibTrans" cxnId="{79B303A9-F4E0-4E20-8F9C-07D6B1A00F01}">
      <dgm:prSet/>
      <dgm:spPr/>
      <dgm:t>
        <a:bodyPr/>
        <a:lstStyle/>
        <a:p>
          <a:endParaRPr lang="en-US"/>
        </a:p>
      </dgm:t>
    </dgm:pt>
    <dgm:pt modelId="{34637FAA-BB5E-4B65-AA8A-492FB5D331A8}">
      <dgm:prSet/>
      <dgm:spPr>
        <a:solidFill>
          <a:schemeClr val="accent1"/>
        </a:solidFill>
      </dgm:spPr>
      <dgm:t>
        <a:bodyPr/>
        <a:lstStyle/>
        <a:p>
          <a:r>
            <a:rPr lang="en-US"/>
            <a:t>Less freedom of choice for developers</a:t>
          </a:r>
        </a:p>
      </dgm:t>
    </dgm:pt>
    <dgm:pt modelId="{6F891A89-808D-4BFA-B1D6-25140116862F}" type="parTrans" cxnId="{CDFA949B-EE1E-4DE8-A059-F47BA13032D1}">
      <dgm:prSet/>
      <dgm:spPr/>
      <dgm:t>
        <a:bodyPr/>
        <a:lstStyle/>
        <a:p>
          <a:endParaRPr lang="en-US"/>
        </a:p>
      </dgm:t>
    </dgm:pt>
    <dgm:pt modelId="{578AF0CA-7A17-43D0-A5F7-257075434958}" type="sibTrans" cxnId="{CDFA949B-EE1E-4DE8-A059-F47BA13032D1}">
      <dgm:prSet/>
      <dgm:spPr/>
      <dgm:t>
        <a:bodyPr/>
        <a:lstStyle/>
        <a:p>
          <a:endParaRPr lang="en-US"/>
        </a:p>
      </dgm:t>
    </dgm:pt>
    <dgm:pt modelId="{358AE9E6-0525-4AAA-B44A-BE436AAB49E1}">
      <dgm:prSet/>
      <dgm:spPr>
        <a:solidFill>
          <a:schemeClr val="accent1"/>
        </a:solidFill>
      </dgm:spPr>
      <dgm:t>
        <a:bodyPr/>
        <a:lstStyle/>
        <a:p>
          <a:r>
            <a:rPr lang="en-US"/>
            <a:t>Less flexibility in CI/CD pipelines</a:t>
          </a:r>
        </a:p>
      </dgm:t>
    </dgm:pt>
    <dgm:pt modelId="{8A224165-0853-4146-AE86-4CA9E0755A9F}" type="parTrans" cxnId="{D2B8AAA3-87F7-45BB-A8D9-291238CFBCEE}">
      <dgm:prSet/>
      <dgm:spPr/>
      <dgm:t>
        <a:bodyPr/>
        <a:lstStyle/>
        <a:p>
          <a:endParaRPr lang="en-US"/>
        </a:p>
      </dgm:t>
    </dgm:pt>
    <dgm:pt modelId="{56D87BC2-5F1A-4AF8-81B6-0597655A9077}" type="sibTrans" cxnId="{D2B8AAA3-87F7-45BB-A8D9-291238CFBCEE}">
      <dgm:prSet/>
      <dgm:spPr/>
      <dgm:t>
        <a:bodyPr/>
        <a:lstStyle/>
        <a:p>
          <a:endParaRPr lang="en-US"/>
        </a:p>
      </dgm:t>
    </dgm:pt>
    <dgm:pt modelId="{0188AA97-90D9-4552-99CB-2F5EDB7EE395}" type="pres">
      <dgm:prSet presAssocID="{64990A47-A754-414F-BBC5-112B013DBC8D}" presName="linear" presStyleCnt="0">
        <dgm:presLayoutVars>
          <dgm:animLvl val="lvl"/>
          <dgm:resizeHandles val="exact"/>
        </dgm:presLayoutVars>
      </dgm:prSet>
      <dgm:spPr/>
    </dgm:pt>
    <dgm:pt modelId="{50F80DDB-C52C-42EE-8D70-6CC3740D09E8}" type="pres">
      <dgm:prSet presAssocID="{7E7CA622-174A-481D-9F54-E0ED6BCB45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08D85D-CC59-4B0D-882A-C0414380A725}" type="pres">
      <dgm:prSet presAssocID="{5719F1FE-9E11-46BA-B0DA-3C7A22E92C81}" presName="spacer" presStyleCnt="0"/>
      <dgm:spPr/>
    </dgm:pt>
    <dgm:pt modelId="{F47BA378-31DB-4645-84ED-1FC01B4A4CE9}" type="pres">
      <dgm:prSet presAssocID="{34637FAA-BB5E-4B65-AA8A-492FB5D331A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483FD9-67FD-45A6-BDF6-285F513EA985}" type="pres">
      <dgm:prSet presAssocID="{578AF0CA-7A17-43D0-A5F7-257075434958}" presName="spacer" presStyleCnt="0"/>
      <dgm:spPr/>
    </dgm:pt>
    <dgm:pt modelId="{3444DC53-BF5F-4F1A-8471-8B5C352DEAD9}" type="pres">
      <dgm:prSet presAssocID="{358AE9E6-0525-4AAA-B44A-BE436AAB49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7977811-0D09-42D4-928B-4527B36BA7CD}" type="presOf" srcId="{34637FAA-BB5E-4B65-AA8A-492FB5D331A8}" destId="{F47BA378-31DB-4645-84ED-1FC01B4A4CE9}" srcOrd="0" destOrd="0" presId="urn:microsoft.com/office/officeart/2005/8/layout/vList2"/>
    <dgm:cxn modelId="{0F15B684-C99F-4C99-9DB4-35FF1578B658}" type="presOf" srcId="{7E7CA622-174A-481D-9F54-E0ED6BCB45CC}" destId="{50F80DDB-C52C-42EE-8D70-6CC3740D09E8}" srcOrd="0" destOrd="0" presId="urn:microsoft.com/office/officeart/2005/8/layout/vList2"/>
    <dgm:cxn modelId="{CDFA949B-EE1E-4DE8-A059-F47BA13032D1}" srcId="{64990A47-A754-414F-BBC5-112B013DBC8D}" destId="{34637FAA-BB5E-4B65-AA8A-492FB5D331A8}" srcOrd="1" destOrd="0" parTransId="{6F891A89-808D-4BFA-B1D6-25140116862F}" sibTransId="{578AF0CA-7A17-43D0-A5F7-257075434958}"/>
    <dgm:cxn modelId="{D2B8AAA3-87F7-45BB-A8D9-291238CFBCEE}" srcId="{64990A47-A754-414F-BBC5-112B013DBC8D}" destId="{358AE9E6-0525-4AAA-B44A-BE436AAB49E1}" srcOrd="2" destOrd="0" parTransId="{8A224165-0853-4146-AE86-4CA9E0755A9F}" sibTransId="{56D87BC2-5F1A-4AF8-81B6-0597655A9077}"/>
    <dgm:cxn modelId="{79B303A9-F4E0-4E20-8F9C-07D6B1A00F01}" srcId="{64990A47-A754-414F-BBC5-112B013DBC8D}" destId="{7E7CA622-174A-481D-9F54-E0ED6BCB45CC}" srcOrd="0" destOrd="0" parTransId="{554B631B-03CE-4D4D-A117-F06D9F56D96A}" sibTransId="{5719F1FE-9E11-46BA-B0DA-3C7A22E92C81}"/>
    <dgm:cxn modelId="{5D3557ED-D024-4267-B06F-442E363571A5}" type="presOf" srcId="{64990A47-A754-414F-BBC5-112B013DBC8D}" destId="{0188AA97-90D9-4552-99CB-2F5EDB7EE395}" srcOrd="0" destOrd="0" presId="urn:microsoft.com/office/officeart/2005/8/layout/vList2"/>
    <dgm:cxn modelId="{055391FC-9DE4-4B42-86F5-1A4B69963FAC}" type="presOf" srcId="{358AE9E6-0525-4AAA-B44A-BE436AAB49E1}" destId="{3444DC53-BF5F-4F1A-8471-8B5C352DEAD9}" srcOrd="0" destOrd="0" presId="urn:microsoft.com/office/officeart/2005/8/layout/vList2"/>
    <dgm:cxn modelId="{5BDD70B6-57A0-4B33-8B08-4D7C16578D17}" type="presParOf" srcId="{0188AA97-90D9-4552-99CB-2F5EDB7EE395}" destId="{50F80DDB-C52C-42EE-8D70-6CC3740D09E8}" srcOrd="0" destOrd="0" presId="urn:microsoft.com/office/officeart/2005/8/layout/vList2"/>
    <dgm:cxn modelId="{16A809CB-7DA0-4992-99BF-82BA491BC52A}" type="presParOf" srcId="{0188AA97-90D9-4552-99CB-2F5EDB7EE395}" destId="{DE08D85D-CC59-4B0D-882A-C0414380A725}" srcOrd="1" destOrd="0" presId="urn:microsoft.com/office/officeart/2005/8/layout/vList2"/>
    <dgm:cxn modelId="{F21337D8-E178-491A-A94A-0EECB44E5F53}" type="presParOf" srcId="{0188AA97-90D9-4552-99CB-2F5EDB7EE395}" destId="{F47BA378-31DB-4645-84ED-1FC01B4A4CE9}" srcOrd="2" destOrd="0" presId="urn:microsoft.com/office/officeart/2005/8/layout/vList2"/>
    <dgm:cxn modelId="{B07471AC-A657-4EF9-B836-BEE2B9C513A3}" type="presParOf" srcId="{0188AA97-90D9-4552-99CB-2F5EDB7EE395}" destId="{11483FD9-67FD-45A6-BDF6-285F513EA985}" srcOrd="3" destOrd="0" presId="urn:microsoft.com/office/officeart/2005/8/layout/vList2"/>
    <dgm:cxn modelId="{F54E00FD-6355-4764-ABF1-3828FCD94279}" type="presParOf" srcId="{0188AA97-90D9-4552-99CB-2F5EDB7EE395}" destId="{3444DC53-BF5F-4F1A-8471-8B5C352DEA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463610-6F65-4C59-996B-CCD8E31B69F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D9D640-C813-460D-BC76-4A35528C4822}">
      <dgm:prSet/>
      <dgm:spPr/>
      <dgm:t>
        <a:bodyPr/>
        <a:lstStyle/>
        <a:p>
          <a:pPr algn="ctr"/>
          <a:r>
            <a:rPr lang="en-US"/>
            <a:t>Fully working Kubernetes Cluster that runs on top of another Kubernetes cluster</a:t>
          </a:r>
        </a:p>
      </dgm:t>
    </dgm:pt>
    <dgm:pt modelId="{24E183DB-1C32-4FBD-A6DA-79673D800AFF}" type="parTrans" cxnId="{6127E948-EF7C-4D70-AA80-3F97548330E8}">
      <dgm:prSet/>
      <dgm:spPr/>
      <dgm:t>
        <a:bodyPr/>
        <a:lstStyle/>
        <a:p>
          <a:pPr algn="l"/>
          <a:endParaRPr lang="en-US"/>
        </a:p>
      </dgm:t>
    </dgm:pt>
    <dgm:pt modelId="{D11DAD5A-C79C-4751-9AA0-139881F7E025}" type="sibTrans" cxnId="{6127E948-EF7C-4D70-AA80-3F97548330E8}">
      <dgm:prSet/>
      <dgm:spPr/>
      <dgm:t>
        <a:bodyPr/>
        <a:lstStyle/>
        <a:p>
          <a:pPr algn="l"/>
          <a:endParaRPr lang="en-US"/>
        </a:p>
      </dgm:t>
    </dgm:pt>
    <dgm:pt modelId="{4B1F4FE2-95D1-4BF4-AEE3-245281D43FC4}" type="pres">
      <dgm:prSet presAssocID="{97463610-6F65-4C59-996B-CCD8E31B69F1}" presName="compositeShape" presStyleCnt="0">
        <dgm:presLayoutVars>
          <dgm:chMax val="7"/>
          <dgm:dir/>
          <dgm:resizeHandles val="exact"/>
        </dgm:presLayoutVars>
      </dgm:prSet>
      <dgm:spPr/>
    </dgm:pt>
    <dgm:pt modelId="{BED65F47-308C-4DE3-AD45-7FB4BC62C078}" type="pres">
      <dgm:prSet presAssocID="{C6D9D640-C813-460D-BC76-4A35528C4822}" presName="circ1TxSh" presStyleLbl="vennNode1" presStyleIdx="0" presStyleCnt="1"/>
      <dgm:spPr/>
    </dgm:pt>
  </dgm:ptLst>
  <dgm:cxnLst>
    <dgm:cxn modelId="{C6902B5D-3D7F-4240-9C99-9610431F4656}" type="presOf" srcId="{C6D9D640-C813-460D-BC76-4A35528C4822}" destId="{BED65F47-308C-4DE3-AD45-7FB4BC62C078}" srcOrd="0" destOrd="0" presId="urn:microsoft.com/office/officeart/2005/8/layout/venn1"/>
    <dgm:cxn modelId="{6127E948-EF7C-4D70-AA80-3F97548330E8}" srcId="{97463610-6F65-4C59-996B-CCD8E31B69F1}" destId="{C6D9D640-C813-460D-BC76-4A35528C4822}" srcOrd="0" destOrd="0" parTransId="{24E183DB-1C32-4FBD-A6DA-79673D800AFF}" sibTransId="{D11DAD5A-C79C-4751-9AA0-139881F7E025}"/>
    <dgm:cxn modelId="{F9B33EEB-4538-4F5A-89FA-074F55518FEF}" type="presOf" srcId="{97463610-6F65-4C59-996B-CCD8E31B69F1}" destId="{4B1F4FE2-95D1-4BF4-AEE3-245281D43FC4}" srcOrd="0" destOrd="0" presId="urn:microsoft.com/office/officeart/2005/8/layout/venn1"/>
    <dgm:cxn modelId="{178828DF-345B-4FE5-B6B4-46C462367787}" type="presParOf" srcId="{4B1F4FE2-95D1-4BF4-AEE3-245281D43FC4}" destId="{BED65F47-308C-4DE3-AD45-7FB4BC62C078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E40D28-7048-4550-9CA9-63BB61503E2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68B5D7-B663-43B6-9547-9784B92189CC}">
      <dgm:prSet/>
      <dgm:spPr/>
      <dgm:t>
        <a:bodyPr/>
        <a:lstStyle/>
        <a:p>
          <a:r>
            <a:rPr lang="en-US" b="0" i="0" baseline="0"/>
            <a:t>Supported Distros</a:t>
          </a:r>
          <a:endParaRPr lang="en-US"/>
        </a:p>
      </dgm:t>
    </dgm:pt>
    <dgm:pt modelId="{800AF01E-F8AD-481A-8702-B99C8D134355}" type="parTrans" cxnId="{65610199-60FC-483C-8152-CF1E041531AA}">
      <dgm:prSet/>
      <dgm:spPr/>
      <dgm:t>
        <a:bodyPr/>
        <a:lstStyle/>
        <a:p>
          <a:endParaRPr lang="en-US"/>
        </a:p>
      </dgm:t>
    </dgm:pt>
    <dgm:pt modelId="{F657C281-00B4-4D2E-942B-642C1F906522}" type="sibTrans" cxnId="{65610199-60FC-483C-8152-CF1E041531AA}">
      <dgm:prSet/>
      <dgm:spPr/>
      <dgm:t>
        <a:bodyPr/>
        <a:lstStyle/>
        <a:p>
          <a:endParaRPr lang="en-US"/>
        </a:p>
      </dgm:t>
    </dgm:pt>
    <dgm:pt modelId="{E102DF7D-D3D5-4AFC-9925-D29A52F9D070}">
      <dgm:prSet/>
      <dgm:spPr/>
      <dgm:t>
        <a:bodyPr/>
        <a:lstStyle/>
        <a:p>
          <a:r>
            <a:rPr lang="en-US"/>
            <a:t>K0s</a:t>
          </a:r>
        </a:p>
      </dgm:t>
    </dgm:pt>
    <dgm:pt modelId="{D49FAB1E-57E5-4329-B7A6-6F222D17C3E3}" type="parTrans" cxnId="{8BB0ADA6-ED4D-4673-B1E4-0612280ED644}">
      <dgm:prSet/>
      <dgm:spPr/>
      <dgm:t>
        <a:bodyPr/>
        <a:lstStyle/>
        <a:p>
          <a:endParaRPr lang="en-US"/>
        </a:p>
      </dgm:t>
    </dgm:pt>
    <dgm:pt modelId="{04E389D8-DEE3-4561-A106-3046E55BC672}" type="sibTrans" cxnId="{8BB0ADA6-ED4D-4673-B1E4-0612280ED644}">
      <dgm:prSet/>
      <dgm:spPr/>
      <dgm:t>
        <a:bodyPr/>
        <a:lstStyle/>
        <a:p>
          <a:endParaRPr lang="en-US"/>
        </a:p>
      </dgm:t>
    </dgm:pt>
    <dgm:pt modelId="{0C0327A3-867B-476A-89D5-AB4B2152D028}">
      <dgm:prSet/>
      <dgm:spPr/>
      <dgm:t>
        <a:bodyPr/>
        <a:lstStyle/>
        <a:p>
          <a:r>
            <a:rPr lang="en-US" b="0" i="0" baseline="0"/>
            <a:t>Vanilla K8s</a:t>
          </a:r>
          <a:endParaRPr lang="en-US"/>
        </a:p>
      </dgm:t>
    </dgm:pt>
    <dgm:pt modelId="{B23F8039-0411-41FF-A58C-BB2D70371777}" type="parTrans" cxnId="{263F1DF0-949B-4054-8E44-4FF8A4F04E94}">
      <dgm:prSet/>
      <dgm:spPr/>
      <dgm:t>
        <a:bodyPr/>
        <a:lstStyle/>
        <a:p>
          <a:endParaRPr lang="en-US"/>
        </a:p>
      </dgm:t>
    </dgm:pt>
    <dgm:pt modelId="{A2761D0F-0AA5-4166-9051-F45602643078}" type="sibTrans" cxnId="{263F1DF0-949B-4054-8E44-4FF8A4F04E94}">
      <dgm:prSet/>
      <dgm:spPr/>
      <dgm:t>
        <a:bodyPr/>
        <a:lstStyle/>
        <a:p>
          <a:endParaRPr lang="en-US"/>
        </a:p>
      </dgm:t>
    </dgm:pt>
    <dgm:pt modelId="{F9E7C91F-D75A-4C04-8570-F548AFA6B56D}">
      <dgm:prSet/>
      <dgm:spPr/>
      <dgm:t>
        <a:bodyPr/>
        <a:lstStyle/>
        <a:p>
          <a:r>
            <a:rPr lang="en-US"/>
            <a:t>EKS</a:t>
          </a:r>
        </a:p>
      </dgm:t>
    </dgm:pt>
    <dgm:pt modelId="{4DB2CA5A-D2FC-4157-9C74-D49820615B4C}" type="parTrans" cxnId="{7E827857-7F38-4246-B4D7-588356025035}">
      <dgm:prSet/>
      <dgm:spPr/>
      <dgm:t>
        <a:bodyPr/>
        <a:lstStyle/>
        <a:p>
          <a:endParaRPr lang="en-US"/>
        </a:p>
      </dgm:t>
    </dgm:pt>
    <dgm:pt modelId="{DD4F270C-D051-4FAB-87F2-D1A2FB06E15B}" type="sibTrans" cxnId="{7E827857-7F38-4246-B4D7-588356025035}">
      <dgm:prSet/>
      <dgm:spPr/>
      <dgm:t>
        <a:bodyPr/>
        <a:lstStyle/>
        <a:p>
          <a:endParaRPr lang="en-US"/>
        </a:p>
      </dgm:t>
    </dgm:pt>
    <dgm:pt modelId="{5011E65C-956E-4E33-B8F5-62EACCB9CF3C}">
      <dgm:prSet/>
      <dgm:spPr/>
      <dgm:t>
        <a:bodyPr/>
        <a:lstStyle/>
        <a:p>
          <a:r>
            <a:rPr lang="en-US" b="0" i="0" baseline="0"/>
            <a:t>K3s (Default)</a:t>
          </a:r>
          <a:endParaRPr lang="en-US"/>
        </a:p>
      </dgm:t>
    </dgm:pt>
    <dgm:pt modelId="{70C321C5-C6BC-4B36-B3AF-37B077478FFF}" type="parTrans" cxnId="{C0DD67FD-B946-4292-B06E-DC963902B78A}">
      <dgm:prSet/>
      <dgm:spPr/>
      <dgm:t>
        <a:bodyPr/>
        <a:lstStyle/>
        <a:p>
          <a:endParaRPr lang="en-US"/>
        </a:p>
      </dgm:t>
    </dgm:pt>
    <dgm:pt modelId="{A992957D-CAE4-422D-8D55-1EBD11A56C11}" type="sibTrans" cxnId="{C0DD67FD-B946-4292-B06E-DC963902B78A}">
      <dgm:prSet/>
      <dgm:spPr/>
      <dgm:t>
        <a:bodyPr/>
        <a:lstStyle/>
        <a:p>
          <a:endParaRPr lang="en-US"/>
        </a:p>
      </dgm:t>
    </dgm:pt>
    <dgm:pt modelId="{A0190126-BE94-4CEE-8814-B50B3C2C4AC4}" type="pres">
      <dgm:prSet presAssocID="{B2E40D28-7048-4550-9CA9-63BB61503E23}" presName="Name0" presStyleCnt="0">
        <dgm:presLayoutVars>
          <dgm:dir/>
          <dgm:animLvl val="lvl"/>
          <dgm:resizeHandles val="exact"/>
        </dgm:presLayoutVars>
      </dgm:prSet>
      <dgm:spPr/>
    </dgm:pt>
    <dgm:pt modelId="{38FA0E78-5D8D-4C4C-AF2D-4E51AFD9BB11}" type="pres">
      <dgm:prSet presAssocID="{4B68B5D7-B663-43B6-9547-9784B92189CC}" presName="linNode" presStyleCnt="0"/>
      <dgm:spPr/>
    </dgm:pt>
    <dgm:pt modelId="{B9EB017C-3C16-482C-9D9D-147D9D5D0BEC}" type="pres">
      <dgm:prSet presAssocID="{4B68B5D7-B663-43B6-9547-9784B92189CC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8D0FF05-C6E6-4F0C-AC68-995CFD390D8C}" type="pres">
      <dgm:prSet presAssocID="{4B68B5D7-B663-43B6-9547-9784B92189CC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5956E0B-ACDA-4107-B57F-E243EB5AAEFF}" type="presOf" srcId="{B2E40D28-7048-4550-9CA9-63BB61503E23}" destId="{A0190126-BE94-4CEE-8814-B50B3C2C4AC4}" srcOrd="0" destOrd="0" presId="urn:microsoft.com/office/officeart/2005/8/layout/vList5"/>
    <dgm:cxn modelId="{2070BC33-EFA3-4432-8C70-EA6A5D8B0895}" type="presOf" srcId="{4B68B5D7-B663-43B6-9547-9784B92189CC}" destId="{B9EB017C-3C16-482C-9D9D-147D9D5D0BEC}" srcOrd="0" destOrd="0" presId="urn:microsoft.com/office/officeart/2005/8/layout/vList5"/>
    <dgm:cxn modelId="{88FCBA61-D635-4C9D-AA39-341011E74005}" type="presOf" srcId="{E102DF7D-D3D5-4AFC-9925-D29A52F9D070}" destId="{28D0FF05-C6E6-4F0C-AC68-995CFD390D8C}" srcOrd="0" destOrd="1" presId="urn:microsoft.com/office/officeart/2005/8/layout/vList5"/>
    <dgm:cxn modelId="{7E827857-7F38-4246-B4D7-588356025035}" srcId="{4B68B5D7-B663-43B6-9547-9784B92189CC}" destId="{F9E7C91F-D75A-4C04-8570-F548AFA6B56D}" srcOrd="3" destOrd="0" parTransId="{4DB2CA5A-D2FC-4157-9C74-D49820615B4C}" sibTransId="{DD4F270C-D051-4FAB-87F2-D1A2FB06E15B}"/>
    <dgm:cxn modelId="{666BC27A-CE38-4725-8627-EBC26A86D54A}" type="presOf" srcId="{0C0327A3-867B-476A-89D5-AB4B2152D028}" destId="{28D0FF05-C6E6-4F0C-AC68-995CFD390D8C}" srcOrd="0" destOrd="2" presId="urn:microsoft.com/office/officeart/2005/8/layout/vList5"/>
    <dgm:cxn modelId="{0F990790-D9D5-42AE-95AD-3EB298AA3330}" type="presOf" srcId="{F9E7C91F-D75A-4C04-8570-F548AFA6B56D}" destId="{28D0FF05-C6E6-4F0C-AC68-995CFD390D8C}" srcOrd="0" destOrd="3" presId="urn:microsoft.com/office/officeart/2005/8/layout/vList5"/>
    <dgm:cxn modelId="{65610199-60FC-483C-8152-CF1E041531AA}" srcId="{B2E40D28-7048-4550-9CA9-63BB61503E23}" destId="{4B68B5D7-B663-43B6-9547-9784B92189CC}" srcOrd="0" destOrd="0" parTransId="{800AF01E-F8AD-481A-8702-B99C8D134355}" sibTransId="{F657C281-00B4-4D2E-942B-642C1F906522}"/>
    <dgm:cxn modelId="{8BB0ADA6-ED4D-4673-B1E4-0612280ED644}" srcId="{4B68B5D7-B663-43B6-9547-9784B92189CC}" destId="{E102DF7D-D3D5-4AFC-9925-D29A52F9D070}" srcOrd="1" destOrd="0" parTransId="{D49FAB1E-57E5-4329-B7A6-6F222D17C3E3}" sibTransId="{04E389D8-DEE3-4561-A106-3046E55BC672}"/>
    <dgm:cxn modelId="{263F1DF0-949B-4054-8E44-4FF8A4F04E94}" srcId="{4B68B5D7-B663-43B6-9547-9784B92189CC}" destId="{0C0327A3-867B-476A-89D5-AB4B2152D028}" srcOrd="2" destOrd="0" parTransId="{B23F8039-0411-41FF-A58C-BB2D70371777}" sibTransId="{A2761D0F-0AA5-4166-9051-F45602643078}"/>
    <dgm:cxn modelId="{2C11ACF4-CAED-4140-8A7B-8C1CD7E94661}" type="presOf" srcId="{5011E65C-956E-4E33-B8F5-62EACCB9CF3C}" destId="{28D0FF05-C6E6-4F0C-AC68-995CFD390D8C}" srcOrd="0" destOrd="0" presId="urn:microsoft.com/office/officeart/2005/8/layout/vList5"/>
    <dgm:cxn modelId="{C0DD67FD-B946-4292-B06E-DC963902B78A}" srcId="{4B68B5D7-B663-43B6-9547-9784B92189CC}" destId="{5011E65C-956E-4E33-B8F5-62EACCB9CF3C}" srcOrd="0" destOrd="0" parTransId="{70C321C5-C6BC-4B36-B3AF-37B077478FFF}" sibTransId="{A992957D-CAE4-422D-8D55-1EBD11A56C11}"/>
    <dgm:cxn modelId="{7D5F3651-3845-457D-BA95-009C055EC282}" type="presParOf" srcId="{A0190126-BE94-4CEE-8814-B50B3C2C4AC4}" destId="{38FA0E78-5D8D-4C4C-AF2D-4E51AFD9BB11}" srcOrd="0" destOrd="0" presId="urn:microsoft.com/office/officeart/2005/8/layout/vList5"/>
    <dgm:cxn modelId="{9A1AC028-51E0-4814-8454-AFB827D4A47F}" type="presParOf" srcId="{38FA0E78-5D8D-4C4C-AF2D-4E51AFD9BB11}" destId="{B9EB017C-3C16-482C-9D9D-147D9D5D0BEC}" srcOrd="0" destOrd="0" presId="urn:microsoft.com/office/officeart/2005/8/layout/vList5"/>
    <dgm:cxn modelId="{12E0B6EA-E18F-4F1E-B0B0-8759FEE10DA0}" type="presParOf" srcId="{38FA0E78-5D8D-4C4C-AF2D-4E51AFD9BB11}" destId="{28D0FF05-C6E6-4F0C-AC68-995CFD390D8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D3C9FF-75F6-4F31-AC24-A50946B7E885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D18AF-B6FE-4D24-8AB7-7FDC7B7EE55F}">
      <dgm:prSet phldrT="[Text]" custT="1"/>
      <dgm:spPr/>
      <dgm:t>
        <a:bodyPr/>
        <a:lstStyle/>
        <a:p>
          <a:r>
            <a:rPr lang="en-US" sz="1600"/>
            <a:t>Pod-To-Pod Traffic</a:t>
          </a:r>
        </a:p>
      </dgm:t>
    </dgm:pt>
    <dgm:pt modelId="{094E4CE3-AC34-4F9C-9C3E-2F78AA2810F5}" type="parTrans" cxnId="{A30888B2-76EE-4824-BC49-F162B731ED8D}">
      <dgm:prSet/>
      <dgm:spPr/>
      <dgm:t>
        <a:bodyPr/>
        <a:lstStyle/>
        <a:p>
          <a:endParaRPr lang="en-US" sz="1050"/>
        </a:p>
      </dgm:t>
    </dgm:pt>
    <dgm:pt modelId="{786EEDA7-B09D-45C0-BA19-85D7D1FE9149}" type="sibTrans" cxnId="{A30888B2-76EE-4824-BC49-F162B731ED8D}">
      <dgm:prSet/>
      <dgm:spPr/>
      <dgm:t>
        <a:bodyPr/>
        <a:lstStyle/>
        <a:p>
          <a:endParaRPr lang="en-US" sz="1050"/>
        </a:p>
      </dgm:t>
    </dgm:pt>
    <dgm:pt modelId="{0B535D86-3E67-48B0-9E2D-249350483455}">
      <dgm:prSet phldrT="[Text]" custT="1"/>
      <dgm:spPr/>
      <dgm:t>
        <a:bodyPr/>
        <a:lstStyle/>
        <a:p>
          <a:r>
            <a:rPr lang="en-US" sz="1200" b="0" i="0"/>
            <a:t>cluster-internal IP addresses</a:t>
          </a:r>
          <a:endParaRPr lang="en-US" sz="1200"/>
        </a:p>
      </dgm:t>
    </dgm:pt>
    <dgm:pt modelId="{66E3EBA9-E868-43E6-9779-33AC1BE74CA9}" type="parTrans" cxnId="{E8D4B654-09CE-40AD-9C7B-7A8154F10A9A}">
      <dgm:prSet/>
      <dgm:spPr/>
      <dgm:t>
        <a:bodyPr/>
        <a:lstStyle/>
        <a:p>
          <a:endParaRPr lang="en-US" sz="1050"/>
        </a:p>
      </dgm:t>
    </dgm:pt>
    <dgm:pt modelId="{15C8BD12-5575-411B-A860-81F6319DF06D}" type="sibTrans" cxnId="{E8D4B654-09CE-40AD-9C7B-7A8154F10A9A}">
      <dgm:prSet/>
      <dgm:spPr/>
      <dgm:t>
        <a:bodyPr/>
        <a:lstStyle/>
        <a:p>
          <a:endParaRPr lang="en-US" sz="1050"/>
        </a:p>
      </dgm:t>
    </dgm:pt>
    <dgm:pt modelId="{88CA87AA-8ED5-40B1-BA79-681979823C10}">
      <dgm:prSet phldrT="[Text]" custT="1"/>
      <dgm:spPr/>
      <dgm:t>
        <a:bodyPr/>
        <a:lstStyle/>
        <a:p>
          <a:r>
            <a:rPr lang="en-US" sz="1600"/>
            <a:t>Pod-To-Service Traffic</a:t>
          </a:r>
        </a:p>
      </dgm:t>
    </dgm:pt>
    <dgm:pt modelId="{35172359-A314-48AC-A03F-E2429473B1C6}" type="parTrans" cxnId="{29693BEE-5165-45A6-A431-1515CA82B3AA}">
      <dgm:prSet/>
      <dgm:spPr/>
      <dgm:t>
        <a:bodyPr/>
        <a:lstStyle/>
        <a:p>
          <a:endParaRPr lang="en-US" sz="1050"/>
        </a:p>
      </dgm:t>
    </dgm:pt>
    <dgm:pt modelId="{92680740-B58C-48CE-B092-46CAC8DA983E}" type="sibTrans" cxnId="{29693BEE-5165-45A6-A431-1515CA82B3AA}">
      <dgm:prSet/>
      <dgm:spPr/>
      <dgm:t>
        <a:bodyPr/>
        <a:lstStyle/>
        <a:p>
          <a:endParaRPr lang="en-US" sz="1050"/>
        </a:p>
      </dgm:t>
    </dgm:pt>
    <dgm:pt modelId="{BACD69C9-22D9-4873-8681-3F9A9A56B38B}">
      <dgm:prSet phldrT="[Text]" custT="1"/>
      <dgm:spPr/>
      <dgm:t>
        <a:bodyPr/>
        <a:lstStyle/>
        <a:p>
          <a:r>
            <a:rPr lang="en-US" sz="1200"/>
            <a:t>DNS</a:t>
          </a:r>
        </a:p>
      </dgm:t>
    </dgm:pt>
    <dgm:pt modelId="{BC565901-8C56-4963-BB29-7C5AB5B31F4E}" type="parTrans" cxnId="{4358BB3C-4EEF-4B02-9DED-4EAEEF4E6624}">
      <dgm:prSet/>
      <dgm:spPr/>
      <dgm:t>
        <a:bodyPr/>
        <a:lstStyle/>
        <a:p>
          <a:endParaRPr lang="en-US" sz="1050"/>
        </a:p>
      </dgm:t>
    </dgm:pt>
    <dgm:pt modelId="{EFDC5F72-A779-4C1B-B6D3-1BE9C4817DBB}" type="sibTrans" cxnId="{4358BB3C-4EEF-4B02-9DED-4EAEEF4E6624}">
      <dgm:prSet/>
      <dgm:spPr/>
      <dgm:t>
        <a:bodyPr/>
        <a:lstStyle/>
        <a:p>
          <a:endParaRPr lang="en-US" sz="1050"/>
        </a:p>
      </dgm:t>
    </dgm:pt>
    <dgm:pt modelId="{B4EB6D05-0FEB-4DE6-AD3B-370990A49C2B}" type="pres">
      <dgm:prSet presAssocID="{15D3C9FF-75F6-4F31-AC24-A50946B7E885}" presName="theList" presStyleCnt="0">
        <dgm:presLayoutVars>
          <dgm:dir/>
          <dgm:animLvl val="lvl"/>
          <dgm:resizeHandles val="exact"/>
        </dgm:presLayoutVars>
      </dgm:prSet>
      <dgm:spPr/>
    </dgm:pt>
    <dgm:pt modelId="{DFB8DBEB-1394-439B-BBD6-DF91047AE8FA}" type="pres">
      <dgm:prSet presAssocID="{B1FD18AF-B6FE-4D24-8AB7-7FDC7B7EE55F}" presName="compNode" presStyleCnt="0"/>
      <dgm:spPr/>
    </dgm:pt>
    <dgm:pt modelId="{160C5F01-5054-495E-97B6-13707DC8F87B}" type="pres">
      <dgm:prSet presAssocID="{B1FD18AF-B6FE-4D24-8AB7-7FDC7B7EE55F}" presName="aNode" presStyleLbl="bgShp" presStyleIdx="0" presStyleCnt="2"/>
      <dgm:spPr/>
    </dgm:pt>
    <dgm:pt modelId="{F1FF4F39-87A3-4943-A69B-4E5CB1CB49A3}" type="pres">
      <dgm:prSet presAssocID="{B1FD18AF-B6FE-4D24-8AB7-7FDC7B7EE55F}" presName="textNode" presStyleLbl="bgShp" presStyleIdx="0" presStyleCnt="2"/>
      <dgm:spPr/>
    </dgm:pt>
    <dgm:pt modelId="{CECCE72D-9D2A-440D-9B1A-E0D7CFBD4E06}" type="pres">
      <dgm:prSet presAssocID="{B1FD18AF-B6FE-4D24-8AB7-7FDC7B7EE55F}" presName="compChildNode" presStyleCnt="0"/>
      <dgm:spPr/>
    </dgm:pt>
    <dgm:pt modelId="{4E979788-379E-403A-89D0-05B5B8A7A30F}" type="pres">
      <dgm:prSet presAssocID="{B1FD18AF-B6FE-4D24-8AB7-7FDC7B7EE55F}" presName="theInnerList" presStyleCnt="0"/>
      <dgm:spPr/>
    </dgm:pt>
    <dgm:pt modelId="{BB03CF0B-D5C1-4B9D-9851-F51A990D8817}" type="pres">
      <dgm:prSet presAssocID="{0B535D86-3E67-48B0-9E2D-249350483455}" presName="childNode" presStyleLbl="node1" presStyleIdx="0" presStyleCnt="2">
        <dgm:presLayoutVars>
          <dgm:bulletEnabled val="1"/>
        </dgm:presLayoutVars>
      </dgm:prSet>
      <dgm:spPr/>
    </dgm:pt>
    <dgm:pt modelId="{55C91457-216A-4D5A-8877-432E4FC2583C}" type="pres">
      <dgm:prSet presAssocID="{B1FD18AF-B6FE-4D24-8AB7-7FDC7B7EE55F}" presName="aSpace" presStyleCnt="0"/>
      <dgm:spPr/>
    </dgm:pt>
    <dgm:pt modelId="{20A0962C-C7B0-4AA2-831F-861F319B4006}" type="pres">
      <dgm:prSet presAssocID="{88CA87AA-8ED5-40B1-BA79-681979823C10}" presName="compNode" presStyleCnt="0"/>
      <dgm:spPr/>
    </dgm:pt>
    <dgm:pt modelId="{D0DDB261-0B13-4477-81DF-3D5C43628EB4}" type="pres">
      <dgm:prSet presAssocID="{88CA87AA-8ED5-40B1-BA79-681979823C10}" presName="aNode" presStyleLbl="bgShp" presStyleIdx="1" presStyleCnt="2"/>
      <dgm:spPr/>
    </dgm:pt>
    <dgm:pt modelId="{FBAD2D54-2611-41BB-B882-9FB65EA1A12C}" type="pres">
      <dgm:prSet presAssocID="{88CA87AA-8ED5-40B1-BA79-681979823C10}" presName="textNode" presStyleLbl="bgShp" presStyleIdx="1" presStyleCnt="2"/>
      <dgm:spPr/>
    </dgm:pt>
    <dgm:pt modelId="{1CE02F81-9822-408D-B925-D6DA0F13F930}" type="pres">
      <dgm:prSet presAssocID="{88CA87AA-8ED5-40B1-BA79-681979823C10}" presName="compChildNode" presStyleCnt="0"/>
      <dgm:spPr/>
    </dgm:pt>
    <dgm:pt modelId="{91A0681D-B917-460B-B76D-22A63AE19202}" type="pres">
      <dgm:prSet presAssocID="{88CA87AA-8ED5-40B1-BA79-681979823C10}" presName="theInnerList" presStyleCnt="0"/>
      <dgm:spPr/>
    </dgm:pt>
    <dgm:pt modelId="{9C8A187D-8089-4558-841A-976EF0BB7584}" type="pres">
      <dgm:prSet presAssocID="{BACD69C9-22D9-4873-8681-3F9A9A56B38B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8354D03A-AC87-46C6-A736-A93F42319831}" type="presOf" srcId="{B1FD18AF-B6FE-4D24-8AB7-7FDC7B7EE55F}" destId="{F1FF4F39-87A3-4943-A69B-4E5CB1CB49A3}" srcOrd="1" destOrd="0" presId="urn:microsoft.com/office/officeart/2005/8/layout/lProcess2"/>
    <dgm:cxn modelId="{4358BB3C-4EEF-4B02-9DED-4EAEEF4E6624}" srcId="{88CA87AA-8ED5-40B1-BA79-681979823C10}" destId="{BACD69C9-22D9-4873-8681-3F9A9A56B38B}" srcOrd="0" destOrd="0" parTransId="{BC565901-8C56-4963-BB29-7C5AB5B31F4E}" sibTransId="{EFDC5F72-A779-4C1B-B6D3-1BE9C4817DBB}"/>
    <dgm:cxn modelId="{1B460C60-DECB-4B13-94D1-F1A2566670D9}" type="presOf" srcId="{B1FD18AF-B6FE-4D24-8AB7-7FDC7B7EE55F}" destId="{160C5F01-5054-495E-97B6-13707DC8F87B}" srcOrd="0" destOrd="0" presId="urn:microsoft.com/office/officeart/2005/8/layout/lProcess2"/>
    <dgm:cxn modelId="{28157D6B-7FE2-46B9-BF9B-1AE6C1E9A11A}" type="presOf" srcId="{88CA87AA-8ED5-40B1-BA79-681979823C10}" destId="{D0DDB261-0B13-4477-81DF-3D5C43628EB4}" srcOrd="0" destOrd="0" presId="urn:microsoft.com/office/officeart/2005/8/layout/lProcess2"/>
    <dgm:cxn modelId="{E8D4B654-09CE-40AD-9C7B-7A8154F10A9A}" srcId="{B1FD18AF-B6FE-4D24-8AB7-7FDC7B7EE55F}" destId="{0B535D86-3E67-48B0-9E2D-249350483455}" srcOrd="0" destOrd="0" parTransId="{66E3EBA9-E868-43E6-9779-33AC1BE74CA9}" sibTransId="{15C8BD12-5575-411B-A860-81F6319DF06D}"/>
    <dgm:cxn modelId="{4C250182-F73B-4081-8862-DEF2B295A168}" type="presOf" srcId="{88CA87AA-8ED5-40B1-BA79-681979823C10}" destId="{FBAD2D54-2611-41BB-B882-9FB65EA1A12C}" srcOrd="1" destOrd="0" presId="urn:microsoft.com/office/officeart/2005/8/layout/lProcess2"/>
    <dgm:cxn modelId="{A30888B2-76EE-4824-BC49-F162B731ED8D}" srcId="{15D3C9FF-75F6-4F31-AC24-A50946B7E885}" destId="{B1FD18AF-B6FE-4D24-8AB7-7FDC7B7EE55F}" srcOrd="0" destOrd="0" parTransId="{094E4CE3-AC34-4F9C-9C3E-2F78AA2810F5}" sibTransId="{786EEDA7-B09D-45C0-BA19-85D7D1FE9149}"/>
    <dgm:cxn modelId="{634D2CB3-4225-44D5-AC63-37186684B251}" type="presOf" srcId="{BACD69C9-22D9-4873-8681-3F9A9A56B38B}" destId="{9C8A187D-8089-4558-841A-976EF0BB7584}" srcOrd="0" destOrd="0" presId="urn:microsoft.com/office/officeart/2005/8/layout/lProcess2"/>
    <dgm:cxn modelId="{30981BBB-71B8-4FB3-824F-BEF47BE5FA60}" type="presOf" srcId="{0B535D86-3E67-48B0-9E2D-249350483455}" destId="{BB03CF0B-D5C1-4B9D-9851-F51A990D8817}" srcOrd="0" destOrd="0" presId="urn:microsoft.com/office/officeart/2005/8/layout/lProcess2"/>
    <dgm:cxn modelId="{8FE8DACE-D643-45BF-BF91-E580E41AAEF5}" type="presOf" srcId="{15D3C9FF-75F6-4F31-AC24-A50946B7E885}" destId="{B4EB6D05-0FEB-4DE6-AD3B-370990A49C2B}" srcOrd="0" destOrd="0" presId="urn:microsoft.com/office/officeart/2005/8/layout/lProcess2"/>
    <dgm:cxn modelId="{29693BEE-5165-45A6-A431-1515CA82B3AA}" srcId="{15D3C9FF-75F6-4F31-AC24-A50946B7E885}" destId="{88CA87AA-8ED5-40B1-BA79-681979823C10}" srcOrd="1" destOrd="0" parTransId="{35172359-A314-48AC-A03F-E2429473B1C6}" sibTransId="{92680740-B58C-48CE-B092-46CAC8DA983E}"/>
    <dgm:cxn modelId="{8704C9F5-F418-4E8C-998D-1E6DED888356}" type="presParOf" srcId="{B4EB6D05-0FEB-4DE6-AD3B-370990A49C2B}" destId="{DFB8DBEB-1394-439B-BBD6-DF91047AE8FA}" srcOrd="0" destOrd="0" presId="urn:microsoft.com/office/officeart/2005/8/layout/lProcess2"/>
    <dgm:cxn modelId="{2011D8E6-3F77-430D-B005-EF103E27C405}" type="presParOf" srcId="{DFB8DBEB-1394-439B-BBD6-DF91047AE8FA}" destId="{160C5F01-5054-495E-97B6-13707DC8F87B}" srcOrd="0" destOrd="0" presId="urn:microsoft.com/office/officeart/2005/8/layout/lProcess2"/>
    <dgm:cxn modelId="{D72D2B89-994E-4DA0-9DD8-C4832C5EEABE}" type="presParOf" srcId="{DFB8DBEB-1394-439B-BBD6-DF91047AE8FA}" destId="{F1FF4F39-87A3-4943-A69B-4E5CB1CB49A3}" srcOrd="1" destOrd="0" presId="urn:microsoft.com/office/officeart/2005/8/layout/lProcess2"/>
    <dgm:cxn modelId="{338F379C-C835-487E-BBCA-D968B71294FB}" type="presParOf" srcId="{DFB8DBEB-1394-439B-BBD6-DF91047AE8FA}" destId="{CECCE72D-9D2A-440D-9B1A-E0D7CFBD4E06}" srcOrd="2" destOrd="0" presId="urn:microsoft.com/office/officeart/2005/8/layout/lProcess2"/>
    <dgm:cxn modelId="{C397F3EA-99CC-484A-BFE3-B9AD90DB2B95}" type="presParOf" srcId="{CECCE72D-9D2A-440D-9B1A-E0D7CFBD4E06}" destId="{4E979788-379E-403A-89D0-05B5B8A7A30F}" srcOrd="0" destOrd="0" presId="urn:microsoft.com/office/officeart/2005/8/layout/lProcess2"/>
    <dgm:cxn modelId="{2EAD29A3-EB38-4C5A-B710-2FE27F0C255A}" type="presParOf" srcId="{4E979788-379E-403A-89D0-05B5B8A7A30F}" destId="{BB03CF0B-D5C1-4B9D-9851-F51A990D8817}" srcOrd="0" destOrd="0" presId="urn:microsoft.com/office/officeart/2005/8/layout/lProcess2"/>
    <dgm:cxn modelId="{45B00787-27AA-49CB-B442-7984AC5B034A}" type="presParOf" srcId="{B4EB6D05-0FEB-4DE6-AD3B-370990A49C2B}" destId="{55C91457-216A-4D5A-8877-432E4FC2583C}" srcOrd="1" destOrd="0" presId="urn:microsoft.com/office/officeart/2005/8/layout/lProcess2"/>
    <dgm:cxn modelId="{9A34AB7F-7969-4467-B31A-EFAC5A8B6E83}" type="presParOf" srcId="{B4EB6D05-0FEB-4DE6-AD3B-370990A49C2B}" destId="{20A0962C-C7B0-4AA2-831F-861F319B4006}" srcOrd="2" destOrd="0" presId="urn:microsoft.com/office/officeart/2005/8/layout/lProcess2"/>
    <dgm:cxn modelId="{6A455B5E-CBA1-4638-BCCC-1E018E3B58AB}" type="presParOf" srcId="{20A0962C-C7B0-4AA2-831F-861F319B4006}" destId="{D0DDB261-0B13-4477-81DF-3D5C43628EB4}" srcOrd="0" destOrd="0" presId="urn:microsoft.com/office/officeart/2005/8/layout/lProcess2"/>
    <dgm:cxn modelId="{2D2D2DC1-E55B-419E-8B73-A1A95F049A49}" type="presParOf" srcId="{20A0962C-C7B0-4AA2-831F-861F319B4006}" destId="{FBAD2D54-2611-41BB-B882-9FB65EA1A12C}" srcOrd="1" destOrd="0" presId="urn:microsoft.com/office/officeart/2005/8/layout/lProcess2"/>
    <dgm:cxn modelId="{9CA9F934-9E01-4BB9-9C16-CA9505611C40}" type="presParOf" srcId="{20A0962C-C7B0-4AA2-831F-861F319B4006}" destId="{1CE02F81-9822-408D-B925-D6DA0F13F930}" srcOrd="2" destOrd="0" presId="urn:microsoft.com/office/officeart/2005/8/layout/lProcess2"/>
    <dgm:cxn modelId="{B6C4A92B-B8B5-45F1-8D8D-1303CAA853CB}" type="presParOf" srcId="{1CE02F81-9822-408D-B925-D6DA0F13F930}" destId="{91A0681D-B917-460B-B76D-22A63AE19202}" srcOrd="0" destOrd="0" presId="urn:microsoft.com/office/officeart/2005/8/layout/lProcess2"/>
    <dgm:cxn modelId="{884D5906-A4D4-4BB6-8E4F-3364DFB579AC}" type="presParOf" srcId="{91A0681D-B917-460B-B76D-22A63AE19202}" destId="{9C8A187D-8089-4558-841A-976EF0BB758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80DDB-C52C-42EE-8D70-6CC3740D09E8}">
      <dsp:nvSpPr>
        <dsp:cNvPr id="0" name=""/>
        <dsp:cNvSpPr/>
      </dsp:nvSpPr>
      <dsp:spPr>
        <a:xfrm>
          <a:off x="0" y="36850"/>
          <a:ext cx="3518764" cy="79852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Development Environment</a:t>
          </a:r>
        </a:p>
      </dsp:txBody>
      <dsp:txXfrm>
        <a:off x="38981" y="75831"/>
        <a:ext cx="3440802" cy="720562"/>
      </dsp:txXfrm>
    </dsp:sp>
    <dsp:sp modelId="{F47BA378-31DB-4645-84ED-1FC01B4A4CE9}">
      <dsp:nvSpPr>
        <dsp:cNvPr id="0" name=""/>
        <dsp:cNvSpPr/>
      </dsp:nvSpPr>
      <dsp:spPr>
        <a:xfrm>
          <a:off x="0" y="895855"/>
          <a:ext cx="3518764" cy="79852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Less freedom of choice for developers</a:t>
          </a:r>
        </a:p>
      </dsp:txBody>
      <dsp:txXfrm>
        <a:off x="38981" y="934836"/>
        <a:ext cx="3440802" cy="720562"/>
      </dsp:txXfrm>
    </dsp:sp>
    <dsp:sp modelId="{3444DC53-BF5F-4F1A-8471-8B5C352DEAD9}">
      <dsp:nvSpPr>
        <dsp:cNvPr id="0" name=""/>
        <dsp:cNvSpPr/>
      </dsp:nvSpPr>
      <dsp:spPr>
        <a:xfrm>
          <a:off x="0" y="1754859"/>
          <a:ext cx="3518764" cy="79852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Less flexibility in CI/CD pipelines</a:t>
          </a:r>
        </a:p>
      </dsp:txBody>
      <dsp:txXfrm>
        <a:off x="38981" y="1793840"/>
        <a:ext cx="3440802" cy="7205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834E9-4B30-40D2-BF90-52E696376EC1}">
      <dsp:nvSpPr>
        <dsp:cNvPr id="0" name=""/>
        <dsp:cNvSpPr/>
      </dsp:nvSpPr>
      <dsp:spPr>
        <a:xfrm>
          <a:off x="1452460" y="0"/>
          <a:ext cx="3721396" cy="372139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7C85B-422A-4376-92C5-76E2409C22BE}">
      <dsp:nvSpPr>
        <dsp:cNvPr id="0" name=""/>
        <dsp:cNvSpPr/>
      </dsp:nvSpPr>
      <dsp:spPr>
        <a:xfrm>
          <a:off x="3313158" y="372503"/>
          <a:ext cx="2418907" cy="66141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Fake Nodes (Default)</a:t>
          </a:r>
          <a:endParaRPr lang="en-US" sz="1700" kern="1200"/>
        </a:p>
      </dsp:txBody>
      <dsp:txXfrm>
        <a:off x="3345446" y="404791"/>
        <a:ext cx="2354331" cy="596843"/>
      </dsp:txXfrm>
    </dsp:sp>
    <dsp:sp modelId="{5A777166-641B-4D48-B93D-21BD8F7EBA1D}">
      <dsp:nvSpPr>
        <dsp:cNvPr id="0" name=""/>
        <dsp:cNvSpPr/>
      </dsp:nvSpPr>
      <dsp:spPr>
        <a:xfrm>
          <a:off x="3313158" y="1116600"/>
          <a:ext cx="2418907" cy="66141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Real Nodes</a:t>
          </a:r>
          <a:endParaRPr lang="en-US" sz="1700" kern="1200"/>
        </a:p>
      </dsp:txBody>
      <dsp:txXfrm>
        <a:off x="3345446" y="1148888"/>
        <a:ext cx="2354331" cy="596843"/>
      </dsp:txXfrm>
    </dsp:sp>
    <dsp:sp modelId="{496756D4-7624-4F5F-BC2F-35533C204A57}">
      <dsp:nvSpPr>
        <dsp:cNvPr id="0" name=""/>
        <dsp:cNvSpPr/>
      </dsp:nvSpPr>
      <dsp:spPr>
        <a:xfrm>
          <a:off x="3313158" y="1860697"/>
          <a:ext cx="2418907" cy="66141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Real Nodes All</a:t>
          </a:r>
          <a:endParaRPr lang="en-US" sz="1700" kern="1200"/>
        </a:p>
      </dsp:txBody>
      <dsp:txXfrm>
        <a:off x="3345446" y="1892985"/>
        <a:ext cx="2354331" cy="596843"/>
      </dsp:txXfrm>
    </dsp:sp>
    <dsp:sp modelId="{0DAB0525-9AC2-4FF9-B2A4-8285F3859F3B}">
      <dsp:nvSpPr>
        <dsp:cNvPr id="0" name=""/>
        <dsp:cNvSpPr/>
      </dsp:nvSpPr>
      <dsp:spPr>
        <a:xfrm>
          <a:off x="3313158" y="2604795"/>
          <a:ext cx="2418907" cy="66141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Real Nodes Label Selector</a:t>
          </a:r>
          <a:endParaRPr lang="en-US" sz="1700" kern="1200"/>
        </a:p>
      </dsp:txBody>
      <dsp:txXfrm>
        <a:off x="3345446" y="2637083"/>
        <a:ext cx="2354331" cy="5968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FD20-49BD-4B43-9166-A1F64899B419}">
      <dsp:nvSpPr>
        <dsp:cNvPr id="0" name=""/>
        <dsp:cNvSpPr/>
      </dsp:nvSpPr>
      <dsp:spPr>
        <a:xfrm rot="10800000">
          <a:off x="0" y="758839"/>
          <a:ext cx="2173993" cy="6169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7A7C3E-1BB2-4DEA-94B5-0FC40B3C0852}">
      <dsp:nvSpPr>
        <dsp:cNvPr id="0" name=""/>
        <dsp:cNvSpPr/>
      </dsp:nvSpPr>
      <dsp:spPr>
        <a:xfrm>
          <a:off x="10111" y="9619"/>
          <a:ext cx="1952774" cy="8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1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Exposing vcluster</a:t>
          </a:r>
          <a:endParaRPr lang="en-US" sz="1000" b="1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err="1"/>
            <a:t>Loadbalancer</a:t>
          </a:r>
          <a:r>
            <a:rPr lang="en-US" sz="900" b="0" i="0" kern="1200"/>
            <a:t> service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err="1"/>
            <a:t>NodePort</a:t>
          </a:r>
          <a:r>
            <a:rPr lang="en-US" sz="900" b="0" i="0" kern="1200"/>
            <a:t> service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Ingress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In-Cluster</a:t>
          </a:r>
          <a:endParaRPr lang="en-US" sz="900" kern="1200"/>
        </a:p>
      </dsp:txBody>
      <dsp:txXfrm>
        <a:off x="10111" y="9619"/>
        <a:ext cx="1952774" cy="882807"/>
      </dsp:txXfrm>
    </dsp:sp>
    <dsp:sp modelId="{9F430E2F-7E89-4245-9B62-06A609A2AED1}">
      <dsp:nvSpPr>
        <dsp:cNvPr id="0" name=""/>
        <dsp:cNvSpPr/>
      </dsp:nvSpPr>
      <dsp:spPr>
        <a:xfrm>
          <a:off x="908212" y="987688"/>
          <a:ext cx="154234" cy="1542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FD20-49BD-4B43-9166-A1F64899B419}">
      <dsp:nvSpPr>
        <dsp:cNvPr id="0" name=""/>
        <dsp:cNvSpPr/>
      </dsp:nvSpPr>
      <dsp:spPr>
        <a:xfrm rot="5400000">
          <a:off x="-244563" y="462703"/>
          <a:ext cx="1702561" cy="6169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60027D-70E2-4045-BC60-A3A4695AB42F}">
      <dsp:nvSpPr>
        <dsp:cNvPr id="0" name=""/>
        <dsp:cNvSpPr/>
      </dsp:nvSpPr>
      <dsp:spPr>
        <a:xfrm>
          <a:off x="750342" y="177247"/>
          <a:ext cx="1423649" cy="88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1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Accessing  vcluster</a:t>
          </a:r>
          <a:endParaRPr lang="en-US" sz="1000" b="1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With vcluster cli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Admin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Service Account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/>
            <a:t>Without vcluster cli</a:t>
          </a:r>
          <a:endParaRPr lang="en-US" sz="800" kern="1200"/>
        </a:p>
      </dsp:txBody>
      <dsp:txXfrm>
        <a:off x="750342" y="177247"/>
        <a:ext cx="1423649" cy="882807"/>
      </dsp:txXfrm>
    </dsp:sp>
    <dsp:sp modelId="{AE94A6DF-A0D4-4E1D-9781-E739726140CA}">
      <dsp:nvSpPr>
        <dsp:cNvPr id="0" name=""/>
        <dsp:cNvSpPr/>
      </dsp:nvSpPr>
      <dsp:spPr>
        <a:xfrm>
          <a:off x="540839" y="666609"/>
          <a:ext cx="154234" cy="1542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AFBEB-DA2D-455C-A193-61664E43BB85}">
      <dsp:nvSpPr>
        <dsp:cNvPr id="0" name=""/>
        <dsp:cNvSpPr/>
      </dsp:nvSpPr>
      <dsp:spPr>
        <a:xfrm>
          <a:off x="4767" y="502684"/>
          <a:ext cx="2816624" cy="11266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Isolation</a:t>
          </a:r>
          <a:endParaRPr lang="en-US" sz="2700" kern="1200"/>
        </a:p>
      </dsp:txBody>
      <dsp:txXfrm>
        <a:off x="568092" y="502684"/>
        <a:ext cx="1689975" cy="1126649"/>
      </dsp:txXfrm>
    </dsp:sp>
    <dsp:sp modelId="{66F6B99F-35D9-4410-A4CC-FF840B00E04A}">
      <dsp:nvSpPr>
        <dsp:cNvPr id="0" name=""/>
        <dsp:cNvSpPr/>
      </dsp:nvSpPr>
      <dsp:spPr>
        <a:xfrm>
          <a:off x="2455230" y="598450"/>
          <a:ext cx="3247785" cy="93511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u="sng" kern="1200"/>
            <a:t>Default</a:t>
          </a:r>
          <a:r>
            <a:rPr lang="en-US" sz="1000" b="0" i="0" kern="1200"/>
            <a:t>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0" i="0" kern="1200"/>
            <a:t>Full control-plane isolation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DNS isolation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Single namespace</a:t>
          </a:r>
          <a:endParaRPr lang="en-US" sz="1000" kern="1200"/>
        </a:p>
      </dsp:txBody>
      <dsp:txXfrm>
        <a:off x="2922790" y="598450"/>
        <a:ext cx="2312666" cy="935119"/>
      </dsp:txXfrm>
    </dsp:sp>
    <dsp:sp modelId="{3E27F440-93D0-4246-B8C6-C204E9A0C216}">
      <dsp:nvSpPr>
        <dsp:cNvPr id="0" name=""/>
        <dsp:cNvSpPr/>
      </dsp:nvSpPr>
      <dsp:spPr>
        <a:xfrm>
          <a:off x="5375725" y="598450"/>
          <a:ext cx="3140106" cy="93511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u="sng" kern="1200"/>
            <a:t>Isolated Mode</a:t>
          </a:r>
          <a:r>
            <a:rPr lang="en-US" sz="1000" b="0" i="0" kern="1200"/>
            <a:t> 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0" i="0" kern="1200"/>
            <a:t>Pod Security Standard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0" i="0" kern="1200"/>
            <a:t> Resource Quota/Limit Range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0" i="0" kern="1200"/>
            <a:t>Network Policy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>
              <a:latin typeface="Courier New" panose="02070309020205020404" pitchFamily="49" charset="0"/>
              <a:cs typeface="Courier New" panose="02070309020205020404" pitchFamily="49" charset="0"/>
            </a:rPr>
            <a:t>vcluster create … --isolate</a:t>
          </a:r>
        </a:p>
      </dsp:txBody>
      <dsp:txXfrm>
        <a:off x="5843285" y="598450"/>
        <a:ext cx="2204987" cy="935119"/>
      </dsp:txXfrm>
    </dsp:sp>
    <dsp:sp modelId="{2A54D188-2285-4B09-8DB6-CD6AC4202CBD}">
      <dsp:nvSpPr>
        <dsp:cNvPr id="0" name=""/>
        <dsp:cNvSpPr/>
      </dsp:nvSpPr>
      <dsp:spPr>
        <a:xfrm>
          <a:off x="4767" y="1787065"/>
          <a:ext cx="2816624" cy="11266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High Availability</a:t>
          </a:r>
          <a:endParaRPr lang="en-US" sz="2700" kern="1200"/>
        </a:p>
      </dsp:txBody>
      <dsp:txXfrm>
        <a:off x="568092" y="1787065"/>
        <a:ext cx="1689975" cy="1126649"/>
      </dsp:txXfrm>
    </dsp:sp>
    <dsp:sp modelId="{8E47F14E-1E1D-4DC2-8D1E-2E43A9FE3177}">
      <dsp:nvSpPr>
        <dsp:cNvPr id="0" name=""/>
        <dsp:cNvSpPr/>
      </dsp:nvSpPr>
      <dsp:spPr>
        <a:xfrm>
          <a:off x="2455230" y="1882830"/>
          <a:ext cx="5102945" cy="93511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Only in vanilla K8s distribution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>
              <a:latin typeface="Courier New" panose="02070309020205020404" pitchFamily="49" charset="0"/>
              <a:cs typeface="Courier New" panose="02070309020205020404" pitchFamily="49" charset="0"/>
            </a:rPr>
            <a:t>vcluster create ... --distro k8s -f </a:t>
          </a:r>
          <a:r>
            <a:rPr lang="en-US" sz="1000" b="0" i="0" kern="1200" err="1">
              <a:latin typeface="Courier New" panose="02070309020205020404" pitchFamily="49" charset="0"/>
              <a:cs typeface="Courier New" panose="02070309020205020404" pitchFamily="49" charset="0"/>
            </a:rPr>
            <a:t>values.yaml</a:t>
          </a:r>
          <a:endParaRPr lang="en-US" sz="1000" kern="120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922790" y="1882830"/>
        <a:ext cx="4167826" cy="9351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AF0FC-9A92-4793-91E6-5882C18B71F2}">
      <dsp:nvSpPr>
        <dsp:cNvPr id="0" name=""/>
        <dsp:cNvSpPr/>
      </dsp:nvSpPr>
      <dsp:spPr>
        <a:xfrm>
          <a:off x="0" y="535349"/>
          <a:ext cx="8424863" cy="9883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D7B8D-A29B-4CB3-8744-56DE87276FC8}">
      <dsp:nvSpPr>
        <dsp:cNvPr id="0" name=""/>
        <dsp:cNvSpPr/>
      </dsp:nvSpPr>
      <dsp:spPr>
        <a:xfrm>
          <a:off x="298972" y="757725"/>
          <a:ext cx="543585" cy="543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1DC08-4A9F-4A80-A5C1-9314976ABA9C}">
      <dsp:nvSpPr>
        <dsp:cNvPr id="0" name=""/>
        <dsp:cNvSpPr/>
      </dsp:nvSpPr>
      <dsp:spPr>
        <a:xfrm>
          <a:off x="1141530" y="535349"/>
          <a:ext cx="3791188" cy="98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99" tIns="104599" rIns="104599" bIns="1045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Development Test Environment</a:t>
          </a:r>
        </a:p>
      </dsp:txBody>
      <dsp:txXfrm>
        <a:off x="1141530" y="535349"/>
        <a:ext cx="3791188" cy="988337"/>
      </dsp:txXfrm>
    </dsp:sp>
    <dsp:sp modelId="{94C79557-85A9-4B30-951E-8A17FAB50B2A}">
      <dsp:nvSpPr>
        <dsp:cNvPr id="0" name=""/>
        <dsp:cNvSpPr/>
      </dsp:nvSpPr>
      <dsp:spPr>
        <a:xfrm>
          <a:off x="4932718" y="535349"/>
          <a:ext cx="3492144" cy="98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99" tIns="104599" rIns="104599" bIns="1045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Exclusive development test environment per developer</a:t>
          </a:r>
        </a:p>
      </dsp:txBody>
      <dsp:txXfrm>
        <a:off x="4932718" y="535349"/>
        <a:ext cx="3492144" cy="988337"/>
      </dsp:txXfrm>
    </dsp:sp>
    <dsp:sp modelId="{B7531943-ADCA-45B9-BE9C-08EDCF70C54A}">
      <dsp:nvSpPr>
        <dsp:cNvPr id="0" name=""/>
        <dsp:cNvSpPr/>
      </dsp:nvSpPr>
      <dsp:spPr>
        <a:xfrm>
          <a:off x="0" y="1770771"/>
          <a:ext cx="8424863" cy="9883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47964-14D9-4959-96FF-66B5434A08F9}">
      <dsp:nvSpPr>
        <dsp:cNvPr id="0" name=""/>
        <dsp:cNvSpPr/>
      </dsp:nvSpPr>
      <dsp:spPr>
        <a:xfrm>
          <a:off x="298972" y="1993147"/>
          <a:ext cx="543585" cy="543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53976-3F72-4535-BD7F-5261A5212AE8}">
      <dsp:nvSpPr>
        <dsp:cNvPr id="0" name=""/>
        <dsp:cNvSpPr/>
      </dsp:nvSpPr>
      <dsp:spPr>
        <a:xfrm>
          <a:off x="1141530" y="1770771"/>
          <a:ext cx="3791188" cy="98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99" tIns="104599" rIns="104599" bIns="1045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Continuous Integration</a:t>
          </a:r>
        </a:p>
      </dsp:txBody>
      <dsp:txXfrm>
        <a:off x="1141530" y="1770771"/>
        <a:ext cx="3791188" cy="988337"/>
      </dsp:txXfrm>
    </dsp:sp>
    <dsp:sp modelId="{80C779F3-1B23-43C3-974A-DE5FEEF553D1}">
      <dsp:nvSpPr>
        <dsp:cNvPr id="0" name=""/>
        <dsp:cNvSpPr/>
      </dsp:nvSpPr>
      <dsp:spPr>
        <a:xfrm>
          <a:off x="4932718" y="1770771"/>
          <a:ext cx="3492144" cy="988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99" tIns="104599" rIns="104599" bIns="10459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Parallel verification of </a:t>
          </a:r>
          <a:r>
            <a:rPr lang="en-US" sz="1200" u="sng" kern="1200"/>
            <a:t>multiple variants of Product installation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Parallel verification of same Product on </a:t>
          </a:r>
          <a:r>
            <a:rPr lang="en-US" sz="1200" u="sng" kern="1200"/>
            <a:t>multiple Kubernetes versions</a:t>
          </a:r>
          <a:endParaRPr lang="en-US" sz="1200" kern="1200"/>
        </a:p>
      </dsp:txBody>
      <dsp:txXfrm>
        <a:off x="4932718" y="1770771"/>
        <a:ext cx="3492144" cy="9883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3068D-1809-4B2B-94FD-C2C5AE072EE5}">
      <dsp:nvSpPr>
        <dsp:cNvPr id="0" name=""/>
        <dsp:cNvSpPr/>
      </dsp:nvSpPr>
      <dsp:spPr>
        <a:xfrm>
          <a:off x="2726591" y="38"/>
          <a:ext cx="3067416" cy="1552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On-Prem</a:t>
          </a:r>
          <a:endParaRPr lang="en-US" sz="4900" kern="1200"/>
        </a:p>
      </dsp:txBody>
      <dsp:txXfrm>
        <a:off x="2802374" y="75821"/>
        <a:ext cx="2915850" cy="1400848"/>
      </dsp:txXfrm>
    </dsp:sp>
    <dsp:sp modelId="{ADFABCEF-1BB1-43CC-9933-BBC73E89E7DE}">
      <dsp:nvSpPr>
        <dsp:cNvPr id="0" name=""/>
        <dsp:cNvSpPr/>
      </dsp:nvSpPr>
      <dsp:spPr>
        <a:xfrm>
          <a:off x="2726591" y="1630073"/>
          <a:ext cx="3067416" cy="1552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i="0" kern="1200"/>
            <a:t>HCP</a:t>
          </a:r>
          <a:endParaRPr lang="en-US" sz="4900" kern="1200"/>
        </a:p>
      </dsp:txBody>
      <dsp:txXfrm>
        <a:off x="2802374" y="1705856"/>
        <a:ext cx="2915850" cy="14008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FF05-C6E6-4F0C-AC68-995CFD390D8C}">
      <dsp:nvSpPr>
        <dsp:cNvPr id="0" name=""/>
        <dsp:cNvSpPr/>
      </dsp:nvSpPr>
      <dsp:spPr>
        <a:xfrm rot="5400000">
          <a:off x="622844" y="48825"/>
          <a:ext cx="877400" cy="9991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/>
            <a:t>K3s (Default)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K0s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/>
            <a:t>Vanilla K8s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EKS</a:t>
          </a:r>
        </a:p>
      </dsp:txBody>
      <dsp:txXfrm rot="-5400000">
        <a:off x="561995" y="152506"/>
        <a:ext cx="956269" cy="791738"/>
      </dsp:txXfrm>
    </dsp:sp>
    <dsp:sp modelId="{B9EB017C-3C16-482C-9D9D-147D9D5D0BEC}">
      <dsp:nvSpPr>
        <dsp:cNvPr id="0" name=""/>
        <dsp:cNvSpPr/>
      </dsp:nvSpPr>
      <dsp:spPr>
        <a:xfrm>
          <a:off x="0" y="0"/>
          <a:ext cx="561994" cy="1096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Supported Distros</a:t>
          </a:r>
          <a:endParaRPr lang="en-US" sz="700" kern="1200"/>
        </a:p>
      </dsp:txBody>
      <dsp:txXfrm>
        <a:off x="27434" y="27434"/>
        <a:ext cx="507126" cy="1041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D0DBA-5C23-45E7-A064-9436670B342C}">
      <dsp:nvSpPr>
        <dsp:cNvPr id="0" name=""/>
        <dsp:cNvSpPr/>
      </dsp:nvSpPr>
      <dsp:spPr>
        <a:xfrm>
          <a:off x="572539" y="25980"/>
          <a:ext cx="2718297" cy="27947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Challenges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Managing cluster wide resources</a:t>
          </a:r>
        </a:p>
      </dsp:txBody>
      <dsp:txXfrm>
        <a:off x="970624" y="435255"/>
        <a:ext cx="1922127" cy="1976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D0DBA-5C23-45E7-A064-9436670B342C}">
      <dsp:nvSpPr>
        <dsp:cNvPr id="0" name=""/>
        <dsp:cNvSpPr/>
      </dsp:nvSpPr>
      <dsp:spPr>
        <a:xfrm>
          <a:off x="190418" y="0"/>
          <a:ext cx="2928212" cy="292821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Challenges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Cost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Complexity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Utilization</a:t>
          </a:r>
        </a:p>
      </dsp:txBody>
      <dsp:txXfrm>
        <a:off x="619245" y="428827"/>
        <a:ext cx="2070558" cy="2070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EBAF1-FBBC-4C50-AE9F-5EADD0D30B86}">
      <dsp:nvSpPr>
        <dsp:cNvPr id="0" name=""/>
        <dsp:cNvSpPr/>
      </dsp:nvSpPr>
      <dsp:spPr>
        <a:xfrm>
          <a:off x="1077379" y="0"/>
          <a:ext cx="1565672" cy="15656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Central Admin team control</a:t>
          </a:r>
          <a:endParaRPr lang="en-US" sz="2100" kern="1200"/>
        </a:p>
      </dsp:txBody>
      <dsp:txXfrm>
        <a:off x="1306666" y="229287"/>
        <a:ext cx="1107098" cy="11070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C4E9D-291C-4776-A7C2-0751E666B7DF}">
      <dsp:nvSpPr>
        <dsp:cNvPr id="0" name=""/>
        <dsp:cNvSpPr/>
      </dsp:nvSpPr>
      <dsp:spPr>
        <a:xfrm>
          <a:off x="756801" y="0"/>
          <a:ext cx="2749172" cy="27491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Challenges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Testing against multiple K8s versions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Feedback loop time</a:t>
          </a:r>
        </a:p>
      </dsp:txBody>
      <dsp:txXfrm>
        <a:off x="1159408" y="402607"/>
        <a:ext cx="1943958" cy="1943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80DDB-C52C-42EE-8D70-6CC3740D09E8}">
      <dsp:nvSpPr>
        <dsp:cNvPr id="0" name=""/>
        <dsp:cNvSpPr/>
      </dsp:nvSpPr>
      <dsp:spPr>
        <a:xfrm>
          <a:off x="0" y="36850"/>
          <a:ext cx="3518764" cy="79852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Development Environment</a:t>
          </a:r>
        </a:p>
      </dsp:txBody>
      <dsp:txXfrm>
        <a:off x="38981" y="75831"/>
        <a:ext cx="3440802" cy="720562"/>
      </dsp:txXfrm>
    </dsp:sp>
    <dsp:sp modelId="{F47BA378-31DB-4645-84ED-1FC01B4A4CE9}">
      <dsp:nvSpPr>
        <dsp:cNvPr id="0" name=""/>
        <dsp:cNvSpPr/>
      </dsp:nvSpPr>
      <dsp:spPr>
        <a:xfrm>
          <a:off x="0" y="895855"/>
          <a:ext cx="3518764" cy="79852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Less freedom of choice for developers</a:t>
          </a:r>
        </a:p>
      </dsp:txBody>
      <dsp:txXfrm>
        <a:off x="38981" y="934836"/>
        <a:ext cx="3440802" cy="720562"/>
      </dsp:txXfrm>
    </dsp:sp>
    <dsp:sp modelId="{3444DC53-BF5F-4F1A-8471-8B5C352DEAD9}">
      <dsp:nvSpPr>
        <dsp:cNvPr id="0" name=""/>
        <dsp:cNvSpPr/>
      </dsp:nvSpPr>
      <dsp:spPr>
        <a:xfrm>
          <a:off x="0" y="1754859"/>
          <a:ext cx="3518764" cy="79852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Less flexibility in CI/CD pipelines</a:t>
          </a:r>
        </a:p>
      </dsp:txBody>
      <dsp:txXfrm>
        <a:off x="38981" y="1793840"/>
        <a:ext cx="3440802" cy="7205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65F47-308C-4DE3-AD45-7FB4BC62C078}">
      <dsp:nvSpPr>
        <dsp:cNvPr id="0" name=""/>
        <dsp:cNvSpPr/>
      </dsp:nvSpPr>
      <dsp:spPr>
        <a:xfrm>
          <a:off x="417103" y="0"/>
          <a:ext cx="3092536" cy="30925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Fully working Kubernetes Cluster that runs on top of another Kubernetes cluster</a:t>
          </a:r>
        </a:p>
      </dsp:txBody>
      <dsp:txXfrm>
        <a:off x="869994" y="452891"/>
        <a:ext cx="2186754" cy="21867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0FF05-C6E6-4F0C-AC68-995CFD390D8C}">
      <dsp:nvSpPr>
        <dsp:cNvPr id="0" name=""/>
        <dsp:cNvSpPr/>
      </dsp:nvSpPr>
      <dsp:spPr>
        <a:xfrm rot="5400000">
          <a:off x="622844" y="48825"/>
          <a:ext cx="877400" cy="9991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/>
            <a:t>K3s (Default)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K0s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/>
            <a:t>Vanilla K8s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EKS</a:t>
          </a:r>
        </a:p>
      </dsp:txBody>
      <dsp:txXfrm rot="-5400000">
        <a:off x="561995" y="152506"/>
        <a:ext cx="956269" cy="791738"/>
      </dsp:txXfrm>
    </dsp:sp>
    <dsp:sp modelId="{B9EB017C-3C16-482C-9D9D-147D9D5D0BEC}">
      <dsp:nvSpPr>
        <dsp:cNvPr id="0" name=""/>
        <dsp:cNvSpPr/>
      </dsp:nvSpPr>
      <dsp:spPr>
        <a:xfrm>
          <a:off x="0" y="0"/>
          <a:ext cx="561994" cy="1096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Supported Distros</a:t>
          </a:r>
          <a:endParaRPr lang="en-US" sz="700" kern="1200"/>
        </a:p>
      </dsp:txBody>
      <dsp:txXfrm>
        <a:off x="27434" y="27434"/>
        <a:ext cx="507126" cy="10418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C5F01-5054-495E-97B6-13707DC8F87B}">
      <dsp:nvSpPr>
        <dsp:cNvPr id="0" name=""/>
        <dsp:cNvSpPr/>
      </dsp:nvSpPr>
      <dsp:spPr>
        <a:xfrm>
          <a:off x="1570" y="0"/>
          <a:ext cx="1510858" cy="24717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Pod-To-Pod Traffic</a:t>
          </a:r>
        </a:p>
      </dsp:txBody>
      <dsp:txXfrm>
        <a:off x="1570" y="0"/>
        <a:ext cx="1510858" cy="741519"/>
      </dsp:txXfrm>
    </dsp:sp>
    <dsp:sp modelId="{BB03CF0B-D5C1-4B9D-9851-F51A990D8817}">
      <dsp:nvSpPr>
        <dsp:cNvPr id="0" name=""/>
        <dsp:cNvSpPr/>
      </dsp:nvSpPr>
      <dsp:spPr>
        <a:xfrm>
          <a:off x="152656" y="741519"/>
          <a:ext cx="1208686" cy="1606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cluster-internal IP addresses</a:t>
          </a:r>
          <a:endParaRPr lang="en-US" sz="1200" kern="1200"/>
        </a:p>
      </dsp:txBody>
      <dsp:txXfrm>
        <a:off x="188057" y="776920"/>
        <a:ext cx="1137884" cy="1535822"/>
      </dsp:txXfrm>
    </dsp:sp>
    <dsp:sp modelId="{D0DDB261-0B13-4477-81DF-3D5C43628EB4}">
      <dsp:nvSpPr>
        <dsp:cNvPr id="0" name=""/>
        <dsp:cNvSpPr/>
      </dsp:nvSpPr>
      <dsp:spPr>
        <a:xfrm>
          <a:off x="1625743" y="0"/>
          <a:ext cx="1510858" cy="24717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Pod-To-Service Traffic</a:t>
          </a:r>
        </a:p>
      </dsp:txBody>
      <dsp:txXfrm>
        <a:off x="1625743" y="0"/>
        <a:ext cx="1510858" cy="741519"/>
      </dsp:txXfrm>
    </dsp:sp>
    <dsp:sp modelId="{9C8A187D-8089-4558-841A-976EF0BB7584}">
      <dsp:nvSpPr>
        <dsp:cNvPr id="0" name=""/>
        <dsp:cNvSpPr/>
      </dsp:nvSpPr>
      <dsp:spPr>
        <a:xfrm>
          <a:off x="1776829" y="741519"/>
          <a:ext cx="1208686" cy="1606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DNS</a:t>
          </a:r>
        </a:p>
      </dsp:txBody>
      <dsp:txXfrm>
        <a:off x="1812230" y="776920"/>
        <a:ext cx="1137884" cy="1535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723802-41BB-4496-BC08-D06273AD92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D5A05-1F41-4F00-9A7A-66357B9CDC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E0ECD-0659-4120-97CA-CB7C6A049CB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772C6-A257-436D-BF8C-825052B6EB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15D32-4512-493D-B596-604A46EF06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8967B-AA97-4D3C-9742-6FD4E158D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77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947a1f4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947a1f4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947a1f4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947a1f40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altLang="sv-SE">
              <a:latin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document 2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1551-192072 Uen, Rev PA1 </a:t>
            </a:r>
          </a:p>
        </p:txBody>
      </p:sp>
    </p:spTree>
    <p:extLst>
      <p:ext uri="{BB962C8B-B14F-4D97-AF65-F5344CB8AC3E}">
        <p14:creationId xmlns:p14="http://schemas.microsoft.com/office/powerpoint/2010/main" val="331961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/>
            <a:endParaRPr lang="en-GB" altLang="sv-SE" sz="1200" b="1">
              <a:latin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document 2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1551-192072 Uen, Rev PA1 </a:t>
            </a:r>
          </a:p>
        </p:txBody>
      </p:sp>
    </p:spTree>
    <p:extLst>
      <p:ext uri="{BB962C8B-B14F-4D97-AF65-F5344CB8AC3E}">
        <p14:creationId xmlns:p14="http://schemas.microsoft.com/office/powerpoint/2010/main" val="74797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/>
            <a:endParaRPr lang="en-GB" altLang="sv-SE" sz="1200" b="1">
              <a:latin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document 2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1551-192072 Uen, Rev PA1 </a:t>
            </a:r>
          </a:p>
        </p:txBody>
      </p:sp>
    </p:spTree>
    <p:extLst>
      <p:ext uri="{BB962C8B-B14F-4D97-AF65-F5344CB8AC3E}">
        <p14:creationId xmlns:p14="http://schemas.microsoft.com/office/powerpoint/2010/main" val="3426438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947a1f4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947a1f4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2301" y="3530611"/>
            <a:ext cx="6052500" cy="11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25" y="3490048"/>
            <a:ext cx="1798200" cy="12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3747715" y="3258721"/>
            <a:ext cx="150079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PLATINUM SPONSORS</a:t>
            </a:r>
            <a:endParaRPr sz="900" b="1"/>
          </a:p>
        </p:txBody>
      </p:sp>
      <p:sp>
        <p:nvSpPr>
          <p:cNvPr id="54" name="Google Shape;54;p11"/>
          <p:cNvSpPr txBox="1"/>
          <p:nvPr/>
        </p:nvSpPr>
        <p:spPr>
          <a:xfrm>
            <a:off x="7443221" y="3258721"/>
            <a:ext cx="138907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GOLD SPONSORS</a:t>
            </a:r>
            <a:endParaRPr sz="900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48F413-C0B8-015C-1955-F9D0E9E5E3F8}"/>
              </a:ext>
            </a:extLst>
          </p:cNvPr>
          <p:cNvCxnSpPr>
            <a:cxnSpLocks/>
          </p:cNvCxnSpPr>
          <p:nvPr userDrawn="1"/>
        </p:nvCxnSpPr>
        <p:spPr>
          <a:xfrm>
            <a:off x="7411843" y="3420288"/>
            <a:ext cx="0" cy="129837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59569" y="357188"/>
            <a:ext cx="7891463" cy="81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59569" y="1383506"/>
            <a:ext cx="8424863" cy="329445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2AD0284-E6BA-49D8-AB3F-D94DBB1D54F0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87C4DFC4-62BA-4C52-B36B-44A75684A81F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7732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/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569" y="357188"/>
            <a:ext cx="6265069" cy="2593181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4500" b="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Chapter/section, </a:t>
            </a:r>
            <a:br>
              <a:rPr lang="en-US"/>
            </a:br>
            <a:r>
              <a:rPr lang="en-US"/>
              <a:t>Ericsson Hilda Light 60pt, Ericsson Black, </a:t>
            </a:r>
            <a:br>
              <a:rPr lang="en-US"/>
            </a:br>
            <a:r>
              <a:rPr lang="en-US"/>
              <a:t>max 4-lines</a:t>
            </a:r>
          </a:p>
        </p:txBody>
      </p:sp>
      <p:sp>
        <p:nvSpPr>
          <p:cNvPr id="3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6D5DBE1-F5A0-4F54-BCB1-8A4278408056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4" name="FirstDividerHider">
            <a:extLst>
              <a:ext uri="{FF2B5EF4-FFF2-40B4-BE49-F238E27FC236}">
                <a16:creationId xmlns:a16="http://schemas.microsoft.com/office/drawing/2014/main" id="{EBCE69E9-15BF-463F-B5D4-3C1F6E9F6B53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21776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59568" y="357188"/>
            <a:ext cx="6265070" cy="81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359569" y="1383506"/>
            <a:ext cx="4104085" cy="329445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680347" y="1383506"/>
            <a:ext cx="4104084" cy="329446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3797230-5A6C-4718-8C90-CB9F2709B382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F6894424-A363-4771-BFDF-A3CD35CCD7D5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927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>
            <a:extLst>
              <a:ext uri="{FF2B5EF4-FFF2-40B4-BE49-F238E27FC236}">
                <a16:creationId xmlns:a16="http://schemas.microsoft.com/office/drawing/2014/main" id="{4ACB62A1-CC4A-4B59-B1D8-ED86B77D9A3A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59568" y="357188"/>
            <a:ext cx="6265070" cy="81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80347" y="1383507"/>
            <a:ext cx="4104084" cy="329446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D51E95B-B5A6-40B6-97CB-5F0FE563EB1D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FF233E17-CA98-40A3-BA47-478F1A44B299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5581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note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84C4A2-9E83-4451-8F6C-F4FA7B70C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568" y="357188"/>
            <a:ext cx="6265070" cy="2593181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Keynote cover page </a:t>
            </a:r>
            <a:br>
              <a:rPr lang="en-US"/>
            </a:br>
            <a:r>
              <a:rPr lang="en-US"/>
              <a:t>Ericsson Hilda Light 80pt, max 3-lines</a:t>
            </a:r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9569" y="3112294"/>
            <a:ext cx="4104084" cy="1565672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Speaker,</a:t>
            </a:r>
            <a:br>
              <a:rPr lang="en-US"/>
            </a:br>
            <a:r>
              <a:rPr lang="en-US"/>
              <a:t>Ericsson Black, Ericsson Hilda 20pt</a:t>
            </a:r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3AD885ED-EA58-419A-BC0B-F06CF9659422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3" name="FirstDividerHider">
            <a:extLst>
              <a:ext uri="{FF2B5EF4-FFF2-40B4-BE49-F238E27FC236}">
                <a16:creationId xmlns:a16="http://schemas.microsoft.com/office/drawing/2014/main" id="{417661C0-2F80-41FC-8827-508BB33F9230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916557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D1288D-6C72-4971-B895-27E90722A1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568" y="357188"/>
            <a:ext cx="6265070" cy="2593182"/>
          </a:xfrm>
        </p:spPr>
        <p:txBody>
          <a:bodyPr/>
          <a:lstStyle>
            <a:lvl1pPr>
              <a:lnSpc>
                <a:spcPct val="85000"/>
              </a:lnSpc>
              <a:defRPr sz="6000" b="0" kern="1400" spc="-120" baseline="0">
                <a:latin typeface="+mj-lt"/>
              </a:defRPr>
            </a:lvl1pPr>
          </a:lstStyle>
          <a:p>
            <a:r>
              <a:rPr lang="en-US"/>
              <a:t>Title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9569" y="3112294"/>
            <a:ext cx="4104086" cy="1565672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description/subtitle</a:t>
            </a:r>
            <a:br>
              <a:rPr lang="en-US"/>
            </a:br>
            <a:r>
              <a:rPr lang="en-US"/>
              <a:t>Ericsson Hilda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680348" y="4698000"/>
            <a:ext cx="1432859" cy="1971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900"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172200" y="4698000"/>
            <a:ext cx="1886281" cy="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900" dirty="0"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108964" y="4698000"/>
            <a:ext cx="673127" cy="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900" dirty="0"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2C1EE1F-EF94-4EBA-A010-8BC3D2F38C39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D76AC379-37ED-447F-84CF-99B2FA694549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9116172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59569" y="357188"/>
            <a:ext cx="4104085" cy="81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Eric. Hilda Light 40pt, Eri.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59569" y="1383507"/>
            <a:ext cx="4104085" cy="329446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F844D-0CF3-4814-B0DE-3D27A83936F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/>
              <a:t>     Click icon to add picture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372D240-75C4-4747-BB0C-CDA1A95650A3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DDD81FA4-E9EC-4B93-8FAA-8C7EE9DC027E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803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59568" y="357188"/>
            <a:ext cx="6265070" cy="81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59569" y="1383506"/>
            <a:ext cx="8424863" cy="329445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2AD0284-E6BA-49D8-AB3F-D94DBB1D54F0}"/>
              </a:ext>
            </a:extLst>
          </p:cNvPr>
          <p:cNvSpPr txBox="1"/>
          <p:nvPr userDrawn="1"/>
        </p:nvSpPr>
        <p:spPr>
          <a:xfrm>
            <a:off x="297000" y="4893469"/>
            <a:ext cx="65" cy="923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600" b="0" i="0" u="none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87C4DFC4-62BA-4C52-B36B-44A75684A81F}"/>
              </a:ext>
            </a:extLst>
          </p:cNvPr>
          <p:cNvSpPr/>
          <p:nvPr userDrawn="1"/>
        </p:nvSpPr>
        <p:spPr bwMode="auto">
          <a:xfrm>
            <a:off x="297000" y="4806564"/>
            <a:ext cx="59635" cy="1967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7891" marR="0" indent="-267891" algn="l" defTabSz="68580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15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738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99650" y="95525"/>
            <a:ext cx="696326" cy="696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>
            <a:endCxn id="8" idx="1"/>
          </p:cNvCxnSpPr>
          <p:nvPr/>
        </p:nvCxnSpPr>
        <p:spPr>
          <a:xfrm rot="10800000" flipH="1">
            <a:off x="484958" y="4860017"/>
            <a:ext cx="7987500" cy="40800"/>
          </a:xfrm>
          <a:prstGeom prst="straightConnector1">
            <a:avLst/>
          </a:prstGeom>
          <a:noFill/>
          <a:ln w="38100" cap="flat" cmpd="sng">
            <a:solidFill>
              <a:srgbClr val="5282E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22">
            <a:alphaModFix/>
          </a:blip>
          <a:srcRect l="52532" b="2458"/>
          <a:stretch/>
        </p:blipFill>
        <p:spPr>
          <a:xfrm>
            <a:off x="0" y="2879450"/>
            <a:ext cx="1698474" cy="22640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codegeeks.com/2020/03/ci-cd-pipeline-demystifying-the-complexities.html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stim.io/blog/test-environment-guide/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18.xml"/><Relationship Id="rId7" Type="http://schemas.openxmlformats.org/officeDocument/2006/relationships/diagramLayout" Target="../diagrams/layout7.xml"/><Relationship Id="rId12" Type="http://schemas.openxmlformats.org/officeDocument/2006/relationships/image" Target="../media/image23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6" Type="http://schemas.openxmlformats.org/officeDocument/2006/relationships/diagramData" Target="../diagrams/data7.xml"/><Relationship Id="rId11" Type="http://schemas.openxmlformats.org/officeDocument/2006/relationships/image" Target="../media/image22.png"/><Relationship Id="rId5" Type="http://schemas.openxmlformats.org/officeDocument/2006/relationships/hyperlink" Target="https://www.vcluster.com/" TargetMode="External"/><Relationship Id="rId10" Type="http://schemas.microsoft.com/office/2007/relationships/diagramDrawing" Target="../diagrams/drawing7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3.pn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.png"/><Relationship Id="rId18" Type="http://schemas.openxmlformats.org/officeDocument/2006/relationships/image" Target="../media/image4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40.png"/><Relationship Id="rId2" Type="http://schemas.openxmlformats.org/officeDocument/2006/relationships/diagramData" Target="../diagrams/data8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9.png"/><Relationship Id="rId10" Type="http://schemas.openxmlformats.org/officeDocument/2006/relationships/image" Target="../media/image37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6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cluster.com/docs/architecture/networking" TargetMode="External"/><Relationship Id="rId3" Type="http://schemas.openxmlformats.org/officeDocument/2006/relationships/diagramLayout" Target="../diagrams/layout9.xml"/><Relationship Id="rId7" Type="http://schemas.openxmlformats.org/officeDocument/2006/relationships/image" Target="../media/image4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witter.com/raman_n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hyperlink" Target="https://twitter.com/rcnatha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diagramData" Target="../diagrams/data1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image" Target="../media/image37.png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58.png"/><Relationship Id="rId5" Type="http://schemas.openxmlformats.org/officeDocument/2006/relationships/image" Target="../media/image38.png"/><Relationship Id="rId10" Type="http://schemas.openxmlformats.org/officeDocument/2006/relationships/image" Target="../media/image5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cluster.com/docs/what-are-virtual-cluster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cluster.com/docs/what-are-virtual-clusters" TargetMode="External"/><Relationship Id="rId2" Type="http://schemas.openxmlformats.org/officeDocument/2006/relationships/hyperlink" Target="https://kubernetes.io/blog/2020/08/14/introducing-hierarchical-namespaces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cluster.com/docs/architecture/storage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cluster.com/docs/what-are-virtual-clusters" TargetMode="External"/><Relationship Id="rId2" Type="http://schemas.openxmlformats.org/officeDocument/2006/relationships/hyperlink" Target="https://www.vcluster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lack.loft.sh/" TargetMode="External"/><Relationship Id="rId4" Type="http://schemas.openxmlformats.org/officeDocument/2006/relationships/hyperlink" Target="https://github.com/loft-sh/vclust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stim.io/blog/test-environment-guide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cluster.com/docs/what-are-virtual-clust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 Kubernetes Cluster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/>
              <a:t>Kubernetes Community Days Chennai</a:t>
            </a:r>
            <a:br>
              <a:rPr lang="en-GB" sz="1900" i="1"/>
            </a:br>
            <a:r>
              <a:rPr lang="en-GB" sz="1900" i="1"/>
              <a:t>28 May 2022</a:t>
            </a:r>
            <a:endParaRPr sz="19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E9FF26-9B61-428E-B0B3-32513740D39A}"/>
              </a:ext>
            </a:extLst>
          </p:cNvPr>
          <p:cNvSpPr txBox="1"/>
          <p:nvPr/>
        </p:nvSpPr>
        <p:spPr>
          <a:xfrm>
            <a:off x="467915" y="778597"/>
            <a:ext cx="4104085" cy="32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</a:pPr>
            <a:r>
              <a:rPr lang="en-US" sz="3200"/>
              <a:t>Can’t I manage in my Local Workstation?</a:t>
            </a:r>
            <a:endParaRPr lang="en-US" sz="3200">
              <a:solidFill>
                <a:schemeClr val="dk2"/>
              </a:solidFill>
            </a:endParaRPr>
          </a:p>
        </p:txBody>
      </p:sp>
      <p:pic>
        <p:nvPicPr>
          <p:cNvPr id="1026" name="Picture 2" descr="Pin on 2016 NaNoWriMo 'Su's Shoe Shorts'">
            <a:extLst>
              <a:ext uri="{FF2B5EF4-FFF2-40B4-BE49-F238E27FC236}">
                <a16:creationId xmlns:a16="http://schemas.microsoft.com/office/drawing/2014/main" id="{ED447C6D-31DA-45C7-88A9-2B56781A3C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682282"/>
            <a:ext cx="4269545" cy="410776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679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trolling ~ Business Function">
            <a:extLst>
              <a:ext uri="{FF2B5EF4-FFF2-40B4-BE49-F238E27FC236}">
                <a16:creationId xmlns:a16="http://schemas.microsoft.com/office/drawing/2014/main" id="{172689DC-2A07-4C5F-8BEE-041EAB2D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071" y="724481"/>
            <a:ext cx="7455929" cy="40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E37452-0811-45D0-9BAD-91F334CB8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69" y="357188"/>
            <a:ext cx="6265070" cy="536157"/>
          </a:xfrm>
        </p:spPr>
        <p:txBody>
          <a:bodyPr spcFirstLastPara="1" vert="horz" wrap="square" lIns="54000" tIns="27000" rIns="54864" bIns="27432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775" kern="1400" spc="-120">
                <a:ea typeface="+mj-ea"/>
                <a:cs typeface="+mj-cs"/>
              </a:rPr>
              <a:t>Less freedom of choice for developers</a:t>
            </a:r>
            <a:br>
              <a:rPr lang="en-US" sz="2775" kern="1400" spc="-120">
                <a:ea typeface="+mj-ea"/>
                <a:cs typeface="+mj-cs"/>
              </a:rPr>
            </a:br>
            <a:endParaRPr lang="en-US" sz="2775" kern="1400" spc="-120">
              <a:ea typeface="+mj-ea"/>
              <a:cs typeface="+mj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F9EE549-5CC9-4E73-BE75-9872BB093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12842"/>
              </p:ext>
            </p:extLst>
          </p:nvPr>
        </p:nvGraphicFramePr>
        <p:xfrm>
          <a:off x="1311951" y="3175879"/>
          <a:ext cx="4104084" cy="156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812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E37452-0811-45D0-9BAD-91F334CB8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69" y="357188"/>
            <a:ext cx="6265070" cy="536157"/>
          </a:xfrm>
        </p:spPr>
        <p:txBody>
          <a:bodyPr spcFirstLastPara="1" vert="horz" wrap="square" lIns="54000" tIns="27000" rIns="54864" bIns="27432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775" kern="1400" spc="-120">
                <a:ea typeface="+mj-ea"/>
                <a:cs typeface="+mj-cs"/>
              </a:rPr>
              <a:t>Less freedom of choice for developers</a:t>
            </a:r>
            <a:br>
              <a:rPr lang="en-US" sz="2775" kern="1400" spc="-120">
                <a:ea typeface="+mj-ea"/>
                <a:cs typeface="+mj-cs"/>
              </a:rPr>
            </a:br>
            <a:endParaRPr lang="en-US" sz="2775" kern="1400" spc="-120">
              <a:ea typeface="+mj-ea"/>
              <a:cs typeface="+mj-cs"/>
            </a:endParaRPr>
          </a:p>
        </p:txBody>
      </p:sp>
      <p:pic>
        <p:nvPicPr>
          <p:cNvPr id="2050" name="Picture 2" descr="6,973 Freedom Of Choice Illustrations &amp; Clip Art - iStock">
            <a:extLst>
              <a:ext uri="{FF2B5EF4-FFF2-40B4-BE49-F238E27FC236}">
                <a16:creationId xmlns:a16="http://schemas.microsoft.com/office/drawing/2014/main" id="{8B4F0943-4F04-41F4-89E5-F619974F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40" y="1040036"/>
            <a:ext cx="5169876" cy="374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65863-9A24-47AC-A411-1548F3C5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24" y="1043684"/>
            <a:ext cx="2448476" cy="3742625"/>
          </a:xfrm>
          <a:prstGeom prst="rect">
            <a:avLst/>
          </a:prstGeom>
        </p:spPr>
      </p:pic>
      <p:pic>
        <p:nvPicPr>
          <p:cNvPr id="2054" name="Picture 6" descr="Traffic Clipart Security Guard - Guard Clipart – Stunning free transparent  png clipart images free download">
            <a:extLst>
              <a:ext uri="{FF2B5EF4-FFF2-40B4-BE49-F238E27FC236}">
                <a16:creationId xmlns:a16="http://schemas.microsoft.com/office/drawing/2014/main" id="{4BA9488D-B32F-4790-BF9A-7475C7B42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96" t="-735" r="5421" b="735"/>
          <a:stretch/>
        </p:blipFill>
        <p:spPr bwMode="auto">
          <a:xfrm>
            <a:off x="3891198" y="1977390"/>
            <a:ext cx="822960" cy="1188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45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B0C2C-BEE1-4A34-A4BF-55E9DB0C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 flexibility in CI/CD pipelines</a:t>
            </a:r>
            <a:br>
              <a:rPr lang="en-US"/>
            </a:br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E8D8A9F-0F06-4967-982C-C256D98B04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3706641"/>
              </p:ext>
            </p:extLst>
          </p:nvPr>
        </p:nvGraphicFramePr>
        <p:xfrm>
          <a:off x="5121451" y="1877982"/>
          <a:ext cx="3505974" cy="274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33CAE03-1353-4A84-BDA8-5CA1F90760C2}"/>
              </a:ext>
            </a:extLst>
          </p:cNvPr>
          <p:cNvGrpSpPr/>
          <p:nvPr/>
        </p:nvGrpSpPr>
        <p:grpSpPr>
          <a:xfrm>
            <a:off x="556313" y="1168004"/>
            <a:ext cx="5026192" cy="1967165"/>
            <a:chOff x="3238500" y="2686050"/>
            <a:chExt cx="5715000" cy="1485900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CDCCFA7-2FDA-4F03-A9C0-5E872783CD0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2686050"/>
              <a:ext cx="5715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B13A950-E29E-41B2-9065-96837D7C190A}"/>
                </a:ext>
              </a:extLst>
            </p:cNvPr>
            <p:cNvSpPr/>
            <p:nvPr/>
          </p:nvSpPr>
          <p:spPr bwMode="auto">
            <a:xfrm>
              <a:off x="5883442" y="2791326"/>
              <a:ext cx="1540042" cy="1380624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40D0C4-9F95-452A-9229-C9659BC23A97}"/>
              </a:ext>
            </a:extLst>
          </p:cNvPr>
          <p:cNvSpPr txBox="1"/>
          <p:nvPr/>
        </p:nvSpPr>
        <p:spPr>
          <a:xfrm>
            <a:off x="1017367" y="3154464"/>
            <a:ext cx="4104084" cy="19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75"/>
              <a:t>Source: </a:t>
            </a:r>
            <a:r>
              <a:rPr lang="en-US" sz="675" u="sng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CI/CD Pipeline: Demystifying The Complexities - Java Code Geeks - 2022</a:t>
            </a:r>
            <a:endParaRPr lang="en-US" sz="675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2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FA76C-8A1F-430E-A7FC-9D31BA8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Challenges for Product Development Team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F40711B-18ED-D486-F93A-01F0C5C8630A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4865257" y="1169716"/>
          <a:ext cx="3518764" cy="259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Managing Your Test Environment">
            <a:extLst>
              <a:ext uri="{FF2B5EF4-FFF2-40B4-BE49-F238E27FC236}">
                <a16:creationId xmlns:a16="http://schemas.microsoft.com/office/drawing/2014/main" id="{5C061D16-D622-4A46-BD47-A1A17361FAA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93" y="1168004"/>
            <a:ext cx="3314846" cy="260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1ABA4-8BF6-4E93-B424-F26C1747C759}"/>
              </a:ext>
            </a:extLst>
          </p:cNvPr>
          <p:cNvSpPr txBox="1"/>
          <p:nvPr/>
        </p:nvSpPr>
        <p:spPr>
          <a:xfrm>
            <a:off x="698474" y="3759951"/>
            <a:ext cx="4104084" cy="19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75"/>
              <a:t>Source: </a:t>
            </a:r>
            <a:r>
              <a:rPr lang="en-US" sz="675" u="sng">
                <a:hlinkClick r:id="rId8"/>
              </a:rPr>
              <a:t>What Is a Test Environment? A Guide to Managing Your Testing - Testim.io</a:t>
            </a:r>
            <a:endParaRPr lang="en-US" sz="675" u="sng"/>
          </a:p>
        </p:txBody>
      </p:sp>
    </p:spTree>
    <p:extLst>
      <p:ext uri="{BB962C8B-B14F-4D97-AF65-F5344CB8AC3E}">
        <p14:creationId xmlns:p14="http://schemas.microsoft.com/office/powerpoint/2010/main" val="1563388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pen Source Project vcluster Now Runs Upstream Kubernetes Natively">
            <a:extLst>
              <a:ext uri="{FF2B5EF4-FFF2-40B4-BE49-F238E27FC236}">
                <a16:creationId xmlns:a16="http://schemas.microsoft.com/office/drawing/2014/main" id="{FC6A8B71-560C-4B37-93F7-5EAA3952E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9" b="3"/>
          <a:stretch/>
        </p:blipFill>
        <p:spPr bwMode="auto">
          <a:xfrm>
            <a:off x="1722946" y="818484"/>
            <a:ext cx="6734018" cy="378788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5403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E45A-8180-484C-876A-7AD6E8BE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4104085" cy="810816"/>
          </a:xfrm>
        </p:spPr>
        <p:txBody>
          <a:bodyPr spcFirstLastPara="1" vert="horz" wrap="square" lIns="54000" tIns="27000" rIns="54864" bIns="27432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kern="1400" spc="-120">
                <a:latin typeface="+mj-lt"/>
                <a:ea typeface="+mj-ea"/>
                <a:cs typeface="+mj-cs"/>
              </a:rPr>
              <a:t>What is </a:t>
            </a:r>
            <a:r>
              <a:rPr lang="en-US" kern="1400" spc="-120">
                <a:latin typeface="+mj-lt"/>
                <a:ea typeface="+mj-ea"/>
                <a:cs typeface="+mj-cs"/>
                <a:hlinkClick r:id="rId5"/>
              </a:rPr>
              <a:t>vcluster</a:t>
            </a:r>
            <a:r>
              <a:rPr lang="en-US" kern="1400" spc="-120">
                <a:latin typeface="+mj-lt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AE10EB-0A4D-4466-9D8C-E90AA121F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597902"/>
              </p:ext>
            </p:extLst>
          </p:nvPr>
        </p:nvGraphicFramePr>
        <p:xfrm>
          <a:off x="645256" y="1588169"/>
          <a:ext cx="3926743" cy="3092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194" name="Picture 2" descr="Dream | Inception Wiki | Fandom">
            <a:extLst>
              <a:ext uri="{FF2B5EF4-FFF2-40B4-BE49-F238E27FC236}">
                <a16:creationId xmlns:a16="http://schemas.microsoft.com/office/drawing/2014/main" id="{87BA0D9F-FF7C-4D16-A4AF-AB98781C2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7" r="-2" b="-2"/>
          <a:stretch/>
        </p:blipFill>
        <p:spPr bwMode="auto">
          <a:xfrm>
            <a:off x="4572000" y="7"/>
            <a:ext cx="4572000" cy="514349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196" name="Picture 4" descr="Loft Labs (@loft_sh) / Twitter">
            <a:extLst>
              <a:ext uri="{FF2B5EF4-FFF2-40B4-BE49-F238E27FC236}">
                <a16:creationId xmlns:a16="http://schemas.microsoft.com/office/drawing/2014/main" id="{1B04ED7A-3214-4794-B463-CAC8AC26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6" y="1222145"/>
            <a:ext cx="739943" cy="73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itHub Download for Free - 2022 Latest Version">
            <a:extLst>
              <a:ext uri="{FF2B5EF4-FFF2-40B4-BE49-F238E27FC236}">
                <a16:creationId xmlns:a16="http://schemas.microsoft.com/office/drawing/2014/main" id="{FDFF6E4A-534E-4F68-ADC4-2CF6E7BA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370" y="1212303"/>
            <a:ext cx="739943" cy="73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0759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27B7-51A6-4815-964D-845BD883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is vcluster? – Control Plane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DCA381-6BA6-45AC-BEF0-2133DB466F9C}"/>
              </a:ext>
            </a:extLst>
          </p:cNvPr>
          <p:cNvSpPr/>
          <p:nvPr/>
        </p:nvSpPr>
        <p:spPr bwMode="auto">
          <a:xfrm>
            <a:off x="1484118" y="2946183"/>
            <a:ext cx="5300963" cy="70408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5000" indent="-135000">
              <a:spcBef>
                <a:spcPts val="600"/>
              </a:spcBef>
              <a:buFont typeface="Ericsson Hilda" panose="00000500000000000000" pitchFamily="2" charset="0"/>
              <a:buChar char="●"/>
            </a:pPr>
            <a:endParaRPr lang="en-US" sz="1050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F1610-AE58-4715-87CD-2F71595FBBD9}"/>
              </a:ext>
            </a:extLst>
          </p:cNvPr>
          <p:cNvSpPr/>
          <p:nvPr/>
        </p:nvSpPr>
        <p:spPr bwMode="auto">
          <a:xfrm>
            <a:off x="1633238" y="3068239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API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19DC28-791A-4F50-9EF7-424F816B4F60}"/>
              </a:ext>
            </a:extLst>
          </p:cNvPr>
          <p:cNvSpPr/>
          <p:nvPr/>
        </p:nvSpPr>
        <p:spPr bwMode="auto">
          <a:xfrm>
            <a:off x="2917647" y="3068239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Data Store</a:t>
            </a:r>
            <a:br>
              <a:rPr lang="en-US" sz="1050">
                <a:solidFill>
                  <a:schemeClr val="bg1"/>
                </a:solidFill>
              </a:rPr>
            </a:br>
            <a:r>
              <a:rPr lang="en-US" sz="1050">
                <a:solidFill>
                  <a:schemeClr val="bg1"/>
                </a:solidFill>
              </a:rPr>
              <a:t>(</a:t>
            </a:r>
            <a:r>
              <a:rPr lang="en-US" sz="1050" err="1">
                <a:solidFill>
                  <a:schemeClr val="bg1"/>
                </a:solidFill>
              </a:rPr>
              <a:t>etcd</a:t>
            </a:r>
            <a:r>
              <a:rPr lang="en-US" sz="105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FEEAF-A84B-4E9C-B5CD-A924D0AD88DC}"/>
              </a:ext>
            </a:extLst>
          </p:cNvPr>
          <p:cNvSpPr/>
          <p:nvPr/>
        </p:nvSpPr>
        <p:spPr bwMode="auto">
          <a:xfrm>
            <a:off x="4202056" y="3060527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B4E86-3679-4E8B-B012-1E5ACC3F5142}"/>
              </a:ext>
            </a:extLst>
          </p:cNvPr>
          <p:cNvSpPr/>
          <p:nvPr/>
        </p:nvSpPr>
        <p:spPr bwMode="auto">
          <a:xfrm>
            <a:off x="5486465" y="3058311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2E19D9-F268-4B59-B71B-A4CE4BCA9EB1}"/>
              </a:ext>
            </a:extLst>
          </p:cNvPr>
          <p:cNvGrpSpPr/>
          <p:nvPr/>
        </p:nvGrpSpPr>
        <p:grpSpPr>
          <a:xfrm>
            <a:off x="1484118" y="1649586"/>
            <a:ext cx="2014239" cy="1053119"/>
            <a:chOff x="1080653" y="1071030"/>
            <a:chExt cx="6171632" cy="17262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FF70C-F7F8-4880-B8E3-0ED84C659A6C}"/>
                </a:ext>
              </a:extLst>
            </p:cNvPr>
            <p:cNvSpPr/>
            <p:nvPr/>
          </p:nvSpPr>
          <p:spPr bwMode="auto">
            <a:xfrm>
              <a:off x="1080653" y="1071030"/>
              <a:ext cx="6171632" cy="172623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0813BA-6989-42DC-B561-F3BF794CEFAA}"/>
                </a:ext>
              </a:extLst>
            </p:cNvPr>
            <p:cNvSpPr/>
            <p:nvPr/>
          </p:nvSpPr>
          <p:spPr bwMode="auto">
            <a:xfrm>
              <a:off x="1080653" y="2475069"/>
              <a:ext cx="6171632" cy="32219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Namespace1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8474FD-DAA3-44FC-9D78-206615B297D6}"/>
              </a:ext>
            </a:extLst>
          </p:cNvPr>
          <p:cNvCxnSpPr>
            <a:cxnSpLocks/>
          </p:cNvCxnSpPr>
          <p:nvPr/>
        </p:nvCxnSpPr>
        <p:spPr bwMode="auto">
          <a:xfrm>
            <a:off x="1349836" y="2819532"/>
            <a:ext cx="6944324" cy="0"/>
          </a:xfrm>
          <a:prstGeom prst="line">
            <a:avLst/>
          </a:prstGeom>
          <a:ln w="28575"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BD6C5A-DB59-4458-A5DA-F1D5C61B38E1}"/>
              </a:ext>
            </a:extLst>
          </p:cNvPr>
          <p:cNvSpPr txBox="1"/>
          <p:nvPr/>
        </p:nvSpPr>
        <p:spPr>
          <a:xfrm>
            <a:off x="6968133" y="2976638"/>
            <a:ext cx="1273770" cy="597248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Control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B4452-4DE9-4DBF-9141-C5715E5FBF8F}"/>
              </a:ext>
            </a:extLst>
          </p:cNvPr>
          <p:cNvSpPr txBox="1"/>
          <p:nvPr/>
        </p:nvSpPr>
        <p:spPr>
          <a:xfrm>
            <a:off x="6968133" y="1915170"/>
            <a:ext cx="1273770" cy="597248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Workloads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DC6969-7235-4CDF-8F8A-FB696F11CDA3}"/>
              </a:ext>
            </a:extLst>
          </p:cNvPr>
          <p:cNvGrpSpPr/>
          <p:nvPr/>
        </p:nvGrpSpPr>
        <p:grpSpPr>
          <a:xfrm>
            <a:off x="3627521" y="1641343"/>
            <a:ext cx="1506528" cy="1053118"/>
            <a:chOff x="1080653" y="1071030"/>
            <a:chExt cx="6171632" cy="17262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F8D11B-329A-4251-B08A-FAF37598F71F}"/>
                </a:ext>
              </a:extLst>
            </p:cNvPr>
            <p:cNvSpPr/>
            <p:nvPr/>
          </p:nvSpPr>
          <p:spPr bwMode="auto">
            <a:xfrm>
              <a:off x="1080653" y="1071030"/>
              <a:ext cx="6171632" cy="172623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489E07-A646-43EC-A0FC-9D314F582488}"/>
                </a:ext>
              </a:extLst>
            </p:cNvPr>
            <p:cNvSpPr/>
            <p:nvPr/>
          </p:nvSpPr>
          <p:spPr bwMode="auto">
            <a:xfrm>
              <a:off x="1080653" y="2475069"/>
              <a:ext cx="6171632" cy="32219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Namespace2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726D26-6598-4E59-BC2F-D29D6FC8F453}"/>
              </a:ext>
            </a:extLst>
          </p:cNvPr>
          <p:cNvGrpSpPr/>
          <p:nvPr/>
        </p:nvGrpSpPr>
        <p:grpSpPr>
          <a:xfrm>
            <a:off x="5282113" y="1649586"/>
            <a:ext cx="1506528" cy="1053118"/>
            <a:chOff x="1080653" y="1071030"/>
            <a:chExt cx="6171632" cy="17262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8416FD-4391-4384-9887-7E01E5F92C1D}"/>
                </a:ext>
              </a:extLst>
            </p:cNvPr>
            <p:cNvSpPr/>
            <p:nvPr/>
          </p:nvSpPr>
          <p:spPr bwMode="auto">
            <a:xfrm>
              <a:off x="1080653" y="1071030"/>
              <a:ext cx="6171632" cy="172623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4871FC-E740-4AD0-87A2-9090BEDD2ECA}"/>
                </a:ext>
              </a:extLst>
            </p:cNvPr>
            <p:cNvSpPr/>
            <p:nvPr/>
          </p:nvSpPr>
          <p:spPr bwMode="auto">
            <a:xfrm>
              <a:off x="1080653" y="2475069"/>
              <a:ext cx="6171632" cy="32219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Namespace3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03F4A-DFEB-4640-B2C0-76406D602C8F}"/>
              </a:ext>
            </a:extLst>
          </p:cNvPr>
          <p:cNvSpPr/>
          <p:nvPr/>
        </p:nvSpPr>
        <p:spPr>
          <a:xfrm>
            <a:off x="1633238" y="1960881"/>
            <a:ext cx="770526" cy="35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Pod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EF35E8-D914-4A2E-9687-62356C738B1E}"/>
              </a:ext>
            </a:extLst>
          </p:cNvPr>
          <p:cNvSpPr/>
          <p:nvPr/>
        </p:nvSpPr>
        <p:spPr>
          <a:xfrm>
            <a:off x="2609409" y="1952829"/>
            <a:ext cx="770526" cy="35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Pod 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399EE1-8AAC-404B-A077-163C6EA476EE}"/>
              </a:ext>
            </a:extLst>
          </p:cNvPr>
          <p:cNvCxnSpPr/>
          <p:nvPr/>
        </p:nvCxnSpPr>
        <p:spPr>
          <a:xfrm>
            <a:off x="4132041" y="2137492"/>
            <a:ext cx="497488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4F173-E839-43A6-B4B8-914A44635B28}"/>
              </a:ext>
            </a:extLst>
          </p:cNvPr>
          <p:cNvCxnSpPr/>
          <p:nvPr/>
        </p:nvCxnSpPr>
        <p:spPr>
          <a:xfrm>
            <a:off x="5786633" y="2129440"/>
            <a:ext cx="497488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17E6C9-4C78-4EFB-9938-4B2D231919F7}"/>
              </a:ext>
            </a:extLst>
          </p:cNvPr>
          <p:cNvCxnSpPr>
            <a:cxnSpLocks/>
          </p:cNvCxnSpPr>
          <p:nvPr/>
        </p:nvCxnSpPr>
        <p:spPr>
          <a:xfrm>
            <a:off x="1093445" y="3254604"/>
            <a:ext cx="520611" cy="9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4C321C-F04B-461D-8D61-52C6AE6D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18" y="2490919"/>
            <a:ext cx="6762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0D8A615-3B74-4558-AF42-4A2040F6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56" y="2053106"/>
            <a:ext cx="183044" cy="1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C6296E0D-52B3-4D0B-ACB6-92C49D94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21" y="2046170"/>
            <a:ext cx="183044" cy="1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9E636D2-5DBE-4675-B1CA-4687459B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60" y="2481578"/>
            <a:ext cx="253218" cy="2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76359BD-1BF7-4958-98B2-A92CECE7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934" y="2473138"/>
            <a:ext cx="253218" cy="2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F969ABF-94C4-4AAA-9C20-AFE724BE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60" y="2478701"/>
            <a:ext cx="253218" cy="2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37AFE42-97B5-4C54-B0DF-3DD528CE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85" y="3112429"/>
            <a:ext cx="292593" cy="2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9364E89-97BC-457B-9894-C57B377F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79" y="3096980"/>
            <a:ext cx="320954" cy="31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995720D-9897-4DD7-920A-95CDA3D0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71" y="3096980"/>
            <a:ext cx="324383" cy="3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6D44517-CC32-48CF-AFCF-E541D69FE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62" y="3131487"/>
            <a:ext cx="295886" cy="2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E8FFA9-E91F-411F-ADAD-70DCF02AD535}"/>
              </a:ext>
            </a:extLst>
          </p:cNvPr>
          <p:cNvSpPr/>
          <p:nvPr/>
        </p:nvSpPr>
        <p:spPr>
          <a:xfrm>
            <a:off x="1069519" y="1317087"/>
            <a:ext cx="2797996" cy="168782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23" grpId="0"/>
      <p:bldP spid="32" grpId="0" animBg="1"/>
      <p:bldP spid="33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27B7-51A6-4815-964D-845BD883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is vcluster? – Control Plane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DCA381-6BA6-45AC-BEF0-2133DB466F9C}"/>
              </a:ext>
            </a:extLst>
          </p:cNvPr>
          <p:cNvSpPr/>
          <p:nvPr/>
        </p:nvSpPr>
        <p:spPr bwMode="auto">
          <a:xfrm>
            <a:off x="1484118" y="2946183"/>
            <a:ext cx="5300963" cy="704381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5000" indent="-135000">
              <a:spcBef>
                <a:spcPts val="600"/>
              </a:spcBef>
              <a:buFont typeface="Ericsson Hilda" panose="00000500000000000000" pitchFamily="2" charset="0"/>
              <a:buChar char="●"/>
            </a:pPr>
            <a:endParaRPr lang="en-US" sz="1050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EF1610-AE58-4715-87CD-2F71595FBBD9}"/>
              </a:ext>
            </a:extLst>
          </p:cNvPr>
          <p:cNvSpPr/>
          <p:nvPr/>
        </p:nvSpPr>
        <p:spPr bwMode="auto">
          <a:xfrm>
            <a:off x="1633238" y="3068239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API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19DC28-791A-4F50-9EF7-424F816B4F60}"/>
              </a:ext>
            </a:extLst>
          </p:cNvPr>
          <p:cNvSpPr/>
          <p:nvPr/>
        </p:nvSpPr>
        <p:spPr bwMode="auto">
          <a:xfrm>
            <a:off x="2917647" y="3068239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Data Store</a:t>
            </a:r>
            <a:br>
              <a:rPr lang="en-US" sz="1050">
                <a:solidFill>
                  <a:schemeClr val="bg1"/>
                </a:solidFill>
              </a:rPr>
            </a:br>
            <a:r>
              <a:rPr lang="en-US" sz="1050">
                <a:solidFill>
                  <a:schemeClr val="bg1"/>
                </a:solidFill>
              </a:rPr>
              <a:t>(</a:t>
            </a:r>
            <a:r>
              <a:rPr lang="en-US" sz="1050" err="1">
                <a:solidFill>
                  <a:schemeClr val="bg1"/>
                </a:solidFill>
              </a:rPr>
              <a:t>etcd</a:t>
            </a:r>
            <a:r>
              <a:rPr lang="en-US" sz="105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FEEAF-A84B-4E9C-B5CD-A924D0AD88DC}"/>
              </a:ext>
            </a:extLst>
          </p:cNvPr>
          <p:cNvSpPr/>
          <p:nvPr/>
        </p:nvSpPr>
        <p:spPr bwMode="auto">
          <a:xfrm>
            <a:off x="4202056" y="3060527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B4E86-3679-4E8B-B012-1E5ACC3F5142}"/>
              </a:ext>
            </a:extLst>
          </p:cNvPr>
          <p:cNvSpPr/>
          <p:nvPr/>
        </p:nvSpPr>
        <p:spPr bwMode="auto">
          <a:xfrm>
            <a:off x="5486465" y="3058311"/>
            <a:ext cx="1131904" cy="39258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2E19D9-F268-4B59-B71B-A4CE4BCA9EB1}"/>
              </a:ext>
            </a:extLst>
          </p:cNvPr>
          <p:cNvGrpSpPr/>
          <p:nvPr/>
        </p:nvGrpSpPr>
        <p:grpSpPr>
          <a:xfrm>
            <a:off x="1484118" y="1649586"/>
            <a:ext cx="2014239" cy="1053119"/>
            <a:chOff x="1080653" y="1071030"/>
            <a:chExt cx="6171632" cy="17262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FF70C-F7F8-4880-B8E3-0ED84C659A6C}"/>
                </a:ext>
              </a:extLst>
            </p:cNvPr>
            <p:cNvSpPr/>
            <p:nvPr/>
          </p:nvSpPr>
          <p:spPr bwMode="auto">
            <a:xfrm>
              <a:off x="1080653" y="1071030"/>
              <a:ext cx="6171632" cy="172623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0813BA-6989-42DC-B561-F3BF794CEFAA}"/>
                </a:ext>
              </a:extLst>
            </p:cNvPr>
            <p:cNvSpPr/>
            <p:nvPr/>
          </p:nvSpPr>
          <p:spPr bwMode="auto">
            <a:xfrm>
              <a:off x="1080653" y="2475069"/>
              <a:ext cx="6171632" cy="32219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Namespace1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8474FD-DAA3-44FC-9D78-206615B297D6}"/>
              </a:ext>
            </a:extLst>
          </p:cNvPr>
          <p:cNvCxnSpPr>
            <a:cxnSpLocks/>
          </p:cNvCxnSpPr>
          <p:nvPr/>
        </p:nvCxnSpPr>
        <p:spPr bwMode="auto">
          <a:xfrm>
            <a:off x="1349836" y="2819532"/>
            <a:ext cx="6944324" cy="0"/>
          </a:xfrm>
          <a:prstGeom prst="line">
            <a:avLst/>
          </a:prstGeom>
          <a:ln w="28575"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BD6C5A-DB59-4458-A5DA-F1D5C61B38E1}"/>
              </a:ext>
            </a:extLst>
          </p:cNvPr>
          <p:cNvSpPr txBox="1"/>
          <p:nvPr/>
        </p:nvSpPr>
        <p:spPr>
          <a:xfrm>
            <a:off x="6968133" y="2976638"/>
            <a:ext cx="1273770" cy="597248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Control Plane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B4452-4DE9-4DBF-9141-C5715E5FBF8F}"/>
              </a:ext>
            </a:extLst>
          </p:cNvPr>
          <p:cNvSpPr txBox="1"/>
          <p:nvPr/>
        </p:nvSpPr>
        <p:spPr>
          <a:xfrm>
            <a:off x="6968133" y="1915170"/>
            <a:ext cx="1273770" cy="597248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Workloads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DC6969-7235-4CDF-8F8A-FB696F11CDA3}"/>
              </a:ext>
            </a:extLst>
          </p:cNvPr>
          <p:cNvGrpSpPr/>
          <p:nvPr/>
        </p:nvGrpSpPr>
        <p:grpSpPr>
          <a:xfrm>
            <a:off x="3627521" y="1641343"/>
            <a:ext cx="1506528" cy="1053118"/>
            <a:chOff x="1080653" y="1071030"/>
            <a:chExt cx="6171632" cy="17262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F8D11B-329A-4251-B08A-FAF37598F71F}"/>
                </a:ext>
              </a:extLst>
            </p:cNvPr>
            <p:cNvSpPr/>
            <p:nvPr/>
          </p:nvSpPr>
          <p:spPr bwMode="auto">
            <a:xfrm>
              <a:off x="1080653" y="1071030"/>
              <a:ext cx="6171632" cy="172623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C489E07-A646-43EC-A0FC-9D314F582488}"/>
                </a:ext>
              </a:extLst>
            </p:cNvPr>
            <p:cNvSpPr/>
            <p:nvPr/>
          </p:nvSpPr>
          <p:spPr bwMode="auto">
            <a:xfrm>
              <a:off x="1080653" y="2475069"/>
              <a:ext cx="6171632" cy="32219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Namespace2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726D26-6598-4E59-BC2F-D29D6FC8F453}"/>
              </a:ext>
            </a:extLst>
          </p:cNvPr>
          <p:cNvGrpSpPr/>
          <p:nvPr/>
        </p:nvGrpSpPr>
        <p:grpSpPr>
          <a:xfrm>
            <a:off x="5282113" y="1649586"/>
            <a:ext cx="1506528" cy="1053118"/>
            <a:chOff x="1080653" y="1071030"/>
            <a:chExt cx="6171632" cy="17262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8416FD-4391-4384-9887-7E01E5F92C1D}"/>
                </a:ext>
              </a:extLst>
            </p:cNvPr>
            <p:cNvSpPr/>
            <p:nvPr/>
          </p:nvSpPr>
          <p:spPr bwMode="auto">
            <a:xfrm>
              <a:off x="1080653" y="1071030"/>
              <a:ext cx="6171632" cy="172623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4871FC-E740-4AD0-87A2-9090BEDD2ECA}"/>
                </a:ext>
              </a:extLst>
            </p:cNvPr>
            <p:cNvSpPr/>
            <p:nvPr/>
          </p:nvSpPr>
          <p:spPr bwMode="auto">
            <a:xfrm>
              <a:off x="1080653" y="2475069"/>
              <a:ext cx="6171632" cy="32219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Namespace3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399EE1-8AAC-404B-A077-163C6EA476EE}"/>
              </a:ext>
            </a:extLst>
          </p:cNvPr>
          <p:cNvCxnSpPr/>
          <p:nvPr/>
        </p:nvCxnSpPr>
        <p:spPr>
          <a:xfrm>
            <a:off x="4132041" y="2137492"/>
            <a:ext cx="497488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4F173-E839-43A6-B4B8-914A44635B28}"/>
              </a:ext>
            </a:extLst>
          </p:cNvPr>
          <p:cNvCxnSpPr/>
          <p:nvPr/>
        </p:nvCxnSpPr>
        <p:spPr>
          <a:xfrm>
            <a:off x="5786633" y="2129440"/>
            <a:ext cx="497488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17E6C9-4C78-4EFB-9938-4B2D231919F7}"/>
              </a:ext>
            </a:extLst>
          </p:cNvPr>
          <p:cNvCxnSpPr>
            <a:cxnSpLocks/>
          </p:cNvCxnSpPr>
          <p:nvPr/>
        </p:nvCxnSpPr>
        <p:spPr>
          <a:xfrm>
            <a:off x="1093445" y="3254604"/>
            <a:ext cx="520611" cy="9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D59783-5DA3-42E8-8852-89992DC8CE40}"/>
              </a:ext>
            </a:extLst>
          </p:cNvPr>
          <p:cNvSpPr txBox="1"/>
          <p:nvPr/>
        </p:nvSpPr>
        <p:spPr>
          <a:xfrm>
            <a:off x="1633758" y="2105457"/>
            <a:ext cx="1885725" cy="597248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050" b="1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Control Plane Running As Pod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D9001-130D-4CA2-AA2C-763401C45F2E}"/>
              </a:ext>
            </a:extLst>
          </p:cNvPr>
          <p:cNvSpPr/>
          <p:nvPr/>
        </p:nvSpPr>
        <p:spPr bwMode="auto">
          <a:xfrm>
            <a:off x="1593848" y="1837238"/>
            <a:ext cx="1131904" cy="392587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API Server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428D116-DC1F-4C83-9C44-3A4F9DC3F57D}"/>
              </a:ext>
            </a:extLst>
          </p:cNvPr>
          <p:cNvCxnSpPr>
            <a:cxnSpLocks/>
          </p:cNvCxnSpPr>
          <p:nvPr/>
        </p:nvCxnSpPr>
        <p:spPr>
          <a:xfrm>
            <a:off x="2835482" y="2033532"/>
            <a:ext cx="27348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E696CE-2E68-4301-BED2-E59625C27122}"/>
              </a:ext>
            </a:extLst>
          </p:cNvPr>
          <p:cNvCxnSpPr>
            <a:cxnSpLocks/>
          </p:cNvCxnSpPr>
          <p:nvPr/>
        </p:nvCxnSpPr>
        <p:spPr>
          <a:xfrm>
            <a:off x="1089816" y="2028566"/>
            <a:ext cx="520611" cy="9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48CE32-3B55-46CF-9512-15F7FF2E5ECD}"/>
              </a:ext>
            </a:extLst>
          </p:cNvPr>
          <p:cNvSpPr txBox="1"/>
          <p:nvPr/>
        </p:nvSpPr>
        <p:spPr>
          <a:xfrm>
            <a:off x="3537357" y="3428958"/>
            <a:ext cx="1329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Host Cluster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3E25CB-A4FB-4513-88B8-B42A021F0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60" y="2490919"/>
            <a:ext cx="6762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FC4331A9-1ECC-4EA3-9D8F-278268B1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60" y="2481578"/>
            <a:ext cx="253218" cy="2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A80922B9-D018-4122-9293-1AE34045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934" y="2473138"/>
            <a:ext cx="253218" cy="2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3A6B2A3E-EDFA-4E8D-A382-A73E7877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60" y="2478701"/>
            <a:ext cx="253218" cy="2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5CDBBB3A-83A7-45BD-9AB8-6BA790E9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85" y="3112429"/>
            <a:ext cx="292593" cy="2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07361C5F-FB62-46C2-B167-D3C1F290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62" y="3131487"/>
            <a:ext cx="295886" cy="2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BEB5D140-E017-45FD-8305-76A9012B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71" y="3096980"/>
            <a:ext cx="324383" cy="3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2221639C-8CEC-4E66-9E81-3532E95F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79" y="3096980"/>
            <a:ext cx="320954" cy="31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0F17A6F5-7C0A-4DF0-B9E0-060CBEBC7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01" y="1891355"/>
            <a:ext cx="292593" cy="2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C99A3464-54B3-4DA6-BCEC-E4E7126DE0ED}"/>
              </a:ext>
            </a:extLst>
          </p:cNvPr>
          <p:cNvSpPr/>
          <p:nvPr/>
        </p:nvSpPr>
        <p:spPr>
          <a:xfrm>
            <a:off x="856830" y="2783466"/>
            <a:ext cx="914400" cy="914400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 animBg="1"/>
      <p:bldP spid="13" grpId="0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E45A-8180-484C-876A-7AD6E8BE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 wrap="square" anchor="t">
            <a:normAutofit/>
          </a:bodyPr>
          <a:lstStyle/>
          <a:p>
            <a:r>
              <a:rPr lang="en-US"/>
              <a:t>Cluster Isolation Vs vcluster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33A12-6074-4B96-B8FA-B2344A8088FF}"/>
              </a:ext>
            </a:extLst>
          </p:cNvPr>
          <p:cNvGrpSpPr/>
          <p:nvPr/>
        </p:nvGrpSpPr>
        <p:grpSpPr>
          <a:xfrm>
            <a:off x="208420" y="1976338"/>
            <a:ext cx="4185609" cy="1943105"/>
            <a:chOff x="277893" y="2635118"/>
            <a:chExt cx="5580812" cy="2590806"/>
          </a:xfrm>
        </p:grpSpPr>
        <p:pic>
          <p:nvPicPr>
            <p:cNvPr id="13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9540D64-DB97-4B50-88F9-5FA5F7B6C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7893" y="2635118"/>
              <a:ext cx="5580812" cy="235789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844BD-CD78-44BD-B83A-124ABF471273}"/>
                </a:ext>
              </a:extLst>
            </p:cNvPr>
            <p:cNvSpPr txBox="1"/>
            <p:nvPr/>
          </p:nvSpPr>
          <p:spPr>
            <a:xfrm>
              <a:off x="2020189" y="4993010"/>
              <a:ext cx="2096219" cy="232914"/>
            </a:xfrm>
            <a:prstGeom prst="rect">
              <a:avLst/>
            </a:prstGeom>
          </p:spPr>
          <p:txBody>
            <a:bodyPr vert="horz" wrap="square" lIns="54000" tIns="27000" rIns="54000" bIns="27000" rtlCol="0" anchor="t">
              <a:noAutofit/>
            </a:bodyPr>
            <a:lstStyle/>
            <a:p>
              <a:pPr algn="ctr" defTabSz="685800" fontAlgn="base">
                <a:spcBef>
                  <a:spcPts val="600"/>
                </a:spcBef>
                <a:spcAft>
                  <a:spcPct val="0"/>
                </a:spcAft>
                <a:buClrTx/>
              </a:pPr>
              <a:r>
                <a:rPr lang="en-US" sz="900" kern="1000" spc="-23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  <a:latin typeface="Ericsson Hilda"/>
                  <a:ea typeface="+mn-ea"/>
                  <a:cs typeface="+mn-cs"/>
                </a:rPr>
                <a:t>Without vcluster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374AD8-1713-48B0-91E8-41FD81CB4DE5}"/>
              </a:ext>
            </a:extLst>
          </p:cNvPr>
          <p:cNvGrpSpPr/>
          <p:nvPr/>
        </p:nvGrpSpPr>
        <p:grpSpPr>
          <a:xfrm>
            <a:off x="4777918" y="1644002"/>
            <a:ext cx="4157663" cy="2553554"/>
            <a:chOff x="6370557" y="2192002"/>
            <a:chExt cx="5543550" cy="34047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27EDDE8-A420-4DB9-88AF-E27B32A3CBE2}"/>
                </a:ext>
              </a:extLst>
            </p:cNvPr>
            <p:cNvGrpSpPr/>
            <p:nvPr/>
          </p:nvGrpSpPr>
          <p:grpSpPr>
            <a:xfrm>
              <a:off x="6370557" y="2192002"/>
              <a:ext cx="5543550" cy="3171825"/>
              <a:chOff x="6370557" y="1843087"/>
              <a:chExt cx="5543550" cy="3171825"/>
            </a:xfrm>
          </p:grpSpPr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BFE09F34-9158-4837-9342-9B12929B4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0557" y="1843087"/>
                <a:ext cx="5543550" cy="3171825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</p:pic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A17642A-B104-47DF-9BFD-A631CFA1E97C}"/>
                  </a:ext>
                </a:extLst>
              </p:cNvPr>
              <p:cNvSpPr/>
              <p:nvPr/>
            </p:nvSpPr>
            <p:spPr bwMode="auto">
              <a:xfrm>
                <a:off x="9952187" y="4459038"/>
                <a:ext cx="1415846" cy="37011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900">
                    <a:solidFill>
                      <a:schemeClr val="bg1"/>
                    </a:solidFill>
                  </a:rPr>
                  <a:t>Host Cluster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3BB6523-3DCF-4750-9189-F965E21B6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7168700" y="4446406"/>
                <a:ext cx="1179664" cy="4024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8574EE-3EE6-4A79-B88F-1A80A03A19D5}"/>
                </a:ext>
              </a:extLst>
            </p:cNvPr>
            <p:cNvSpPr txBox="1"/>
            <p:nvPr/>
          </p:nvSpPr>
          <p:spPr>
            <a:xfrm>
              <a:off x="8094222" y="5363827"/>
              <a:ext cx="2096219" cy="232914"/>
            </a:xfrm>
            <a:prstGeom prst="rect">
              <a:avLst/>
            </a:prstGeom>
          </p:spPr>
          <p:txBody>
            <a:bodyPr vert="horz" wrap="square" lIns="54000" tIns="27000" rIns="54000" bIns="27000" rtlCol="0" anchor="t">
              <a:noAutofit/>
              <a:scene3d>
                <a:camera prst="perspectiveFront"/>
                <a:lightRig rig="threePt" dir="t"/>
              </a:scene3d>
            </a:bodyPr>
            <a:lstStyle/>
            <a:p>
              <a:pPr algn="ctr" defTabSz="685800" fontAlgn="base">
                <a:spcBef>
                  <a:spcPts val="600"/>
                </a:spcBef>
                <a:spcAft>
                  <a:spcPct val="0"/>
                </a:spcAft>
                <a:buClrTx/>
              </a:pPr>
              <a:r>
                <a:rPr lang="en-US" sz="900" kern="1000" spc="-23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  <a:latin typeface="Ericsson Hilda"/>
                  <a:ea typeface="+mn-ea"/>
                  <a:cs typeface="+mn-cs"/>
                </a:rPr>
                <a:t>With vcluster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608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KCD Chennai 2022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999506" y="1152475"/>
            <a:ext cx="4832794" cy="3673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en-US" sz="1600"/>
              <a:t>A community-organized </a:t>
            </a:r>
            <a:r>
              <a:rPr lang="en-US" sz="1600" u="sng"/>
              <a:t>online conference </a:t>
            </a:r>
            <a:r>
              <a:rPr lang="en-US" sz="1600"/>
              <a:t>supported by the Cloud Native Computing Foundation (CNCF). It gathers adopters, technologists and students from open source and cloud-native communities for education, collaboration and networking.</a:t>
            </a:r>
          </a:p>
          <a:p>
            <a:pPr>
              <a:lnSpc>
                <a:spcPct val="160000"/>
              </a:lnSpc>
            </a:pPr>
            <a:r>
              <a:rPr lang="en-US" sz="1600"/>
              <a:t>When: 3-4 June 2022</a:t>
            </a:r>
          </a:p>
          <a:p>
            <a:pPr>
              <a:lnSpc>
                <a:spcPct val="160000"/>
              </a:lnSpc>
            </a:pPr>
            <a:r>
              <a:rPr lang="en-US" sz="1600"/>
              <a:t>3 Tracks: Developer, DevOps, Beginners</a:t>
            </a:r>
          </a:p>
          <a:p>
            <a:pPr>
              <a:lnSpc>
                <a:spcPct val="160000"/>
              </a:lnSpc>
            </a:pPr>
            <a:r>
              <a:rPr lang="en-US" sz="1600"/>
              <a:t>4 Keynotes, 28 Breakout sessions, 2 Workshops</a:t>
            </a:r>
          </a:p>
          <a:p>
            <a:pPr>
              <a:lnSpc>
                <a:spcPct val="160000"/>
              </a:lnSpc>
            </a:pPr>
            <a:r>
              <a:rPr lang="en-US" sz="1600"/>
              <a:t>T-Shirt swag to all attendees, $1000 worth cloud credits, 20% discount on KCNA/CKA/CKAD/CKS</a:t>
            </a:r>
          </a:p>
          <a:p>
            <a:pPr>
              <a:lnSpc>
                <a:spcPct val="160000"/>
              </a:lnSpc>
            </a:pPr>
            <a:r>
              <a:rPr lang="en-US" sz="1600" b="1">
                <a:solidFill>
                  <a:srgbClr val="C00000"/>
                </a:solidFill>
              </a:rPr>
              <a:t>RSVP: </a:t>
            </a:r>
            <a:r>
              <a:rPr lang="en-US" sz="1600" b="1" err="1">
                <a:solidFill>
                  <a:schemeClr val="tx1"/>
                </a:solidFill>
              </a:rPr>
              <a:t>kcdchennai.in</a:t>
            </a:r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30C681C-FE88-DF39-1AE2-93F13567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6" y="1795950"/>
            <a:ext cx="2790909" cy="20234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9A94-11C8-4890-9820-332E6EE1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 wrap="square" anchor="t">
            <a:normAutofit/>
          </a:bodyPr>
          <a:lstStyle/>
          <a:p>
            <a:r>
              <a:rPr lang="en-US"/>
              <a:t>Demo – Quick Start</a:t>
            </a:r>
          </a:p>
        </p:txBody>
      </p:sp>
      <p:pic>
        <p:nvPicPr>
          <p:cNvPr id="11266" name="Picture 2" descr="71,859 Confused Illustrations &amp; Clip Art - iStock">
            <a:extLst>
              <a:ext uri="{FF2B5EF4-FFF2-40B4-BE49-F238E27FC236}">
                <a16:creationId xmlns:a16="http://schemas.microsoft.com/office/drawing/2014/main" id="{5C933649-C9D7-49ED-89A4-40C2D5F0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6409" y="1383506"/>
            <a:ext cx="4607635" cy="329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43F0C9-8809-4FCF-8218-D4F6CABF37F9}"/>
              </a:ext>
            </a:extLst>
          </p:cNvPr>
          <p:cNvSpPr/>
          <p:nvPr/>
        </p:nvSpPr>
        <p:spPr>
          <a:xfrm>
            <a:off x="454003" y="1793917"/>
            <a:ext cx="4708479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does it work</a:t>
            </a:r>
          </a:p>
        </p:txBody>
      </p:sp>
    </p:spTree>
    <p:extLst>
      <p:ext uri="{BB962C8B-B14F-4D97-AF65-F5344CB8AC3E}">
        <p14:creationId xmlns:p14="http://schemas.microsoft.com/office/powerpoint/2010/main" val="108467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A8B1C9-38EE-4569-91EA-273E9AB1DF55}"/>
              </a:ext>
            </a:extLst>
          </p:cNvPr>
          <p:cNvSpPr/>
          <p:nvPr/>
        </p:nvSpPr>
        <p:spPr bwMode="auto">
          <a:xfrm>
            <a:off x="359568" y="3164777"/>
            <a:ext cx="6782805" cy="94746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5000" indent="-135000">
              <a:spcBef>
                <a:spcPts val="600"/>
              </a:spcBef>
              <a:buFont typeface="Ericsson Hilda" panose="00000500000000000000" pitchFamily="2" charset="0"/>
              <a:buChar char="●"/>
            </a:pPr>
            <a:endParaRPr lang="en-US" sz="105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AC23A-A3F9-4106-BF1F-57939E0F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vcluster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7A47E-33D0-43A1-82EB-60F38B4EC68C}"/>
              </a:ext>
            </a:extLst>
          </p:cNvPr>
          <p:cNvSpPr/>
          <p:nvPr/>
        </p:nvSpPr>
        <p:spPr bwMode="auto">
          <a:xfrm>
            <a:off x="485897" y="3291109"/>
            <a:ext cx="1470861" cy="6858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API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37FE0A-E3D9-461E-8E27-9A208F91B914}"/>
              </a:ext>
            </a:extLst>
          </p:cNvPr>
          <p:cNvSpPr/>
          <p:nvPr/>
        </p:nvSpPr>
        <p:spPr bwMode="auto">
          <a:xfrm>
            <a:off x="2197389" y="3291109"/>
            <a:ext cx="1470861" cy="6858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Data Store</a:t>
            </a:r>
            <a:br>
              <a:rPr lang="en-US" sz="1050">
                <a:solidFill>
                  <a:schemeClr val="bg1"/>
                </a:solidFill>
              </a:rPr>
            </a:br>
            <a:r>
              <a:rPr lang="en-US" sz="1050">
                <a:solidFill>
                  <a:schemeClr val="bg1"/>
                </a:solidFill>
              </a:rPr>
              <a:t>(</a:t>
            </a:r>
            <a:r>
              <a:rPr lang="en-US" sz="1050" err="1">
                <a:solidFill>
                  <a:schemeClr val="bg1"/>
                </a:solidFill>
              </a:rPr>
              <a:t>etcd</a:t>
            </a:r>
            <a:r>
              <a:rPr lang="en-US" sz="105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E7F1F-FA89-49AB-8517-7E9B66D017C6}"/>
              </a:ext>
            </a:extLst>
          </p:cNvPr>
          <p:cNvSpPr/>
          <p:nvPr/>
        </p:nvSpPr>
        <p:spPr bwMode="auto">
          <a:xfrm>
            <a:off x="3908881" y="3279077"/>
            <a:ext cx="1470861" cy="6858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Controller </a:t>
            </a:r>
          </a:p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8208A-F686-4E1A-96B8-EAF21FD248CD}"/>
              </a:ext>
            </a:extLst>
          </p:cNvPr>
          <p:cNvSpPr/>
          <p:nvPr/>
        </p:nvSpPr>
        <p:spPr bwMode="auto">
          <a:xfrm>
            <a:off x="5544926" y="3279077"/>
            <a:ext cx="1470861" cy="6858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087B1-1B65-444C-8CD5-60EA4B484DC5}"/>
              </a:ext>
            </a:extLst>
          </p:cNvPr>
          <p:cNvSpPr/>
          <p:nvPr/>
        </p:nvSpPr>
        <p:spPr bwMode="auto">
          <a:xfrm>
            <a:off x="365581" y="1047217"/>
            <a:ext cx="6776792" cy="187091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B061BE-5D39-42BB-BC95-3629282E4297}"/>
              </a:ext>
            </a:extLst>
          </p:cNvPr>
          <p:cNvSpPr/>
          <p:nvPr/>
        </p:nvSpPr>
        <p:spPr bwMode="auto">
          <a:xfrm>
            <a:off x="365581" y="2548156"/>
            <a:ext cx="6776792" cy="36997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host-namespace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6710B5-9396-43C3-992B-F3EB0304ED06}"/>
              </a:ext>
            </a:extLst>
          </p:cNvPr>
          <p:cNvCxnSpPr>
            <a:cxnSpLocks/>
          </p:cNvCxnSpPr>
          <p:nvPr/>
        </p:nvCxnSpPr>
        <p:spPr bwMode="auto">
          <a:xfrm>
            <a:off x="239253" y="3056491"/>
            <a:ext cx="8500310" cy="0"/>
          </a:xfrm>
          <a:prstGeom prst="line">
            <a:avLst/>
          </a:prstGeom>
          <a:ln w="28575"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88238-E760-433C-8586-E15AEA1D72E0}"/>
              </a:ext>
            </a:extLst>
          </p:cNvPr>
          <p:cNvSpPr txBox="1"/>
          <p:nvPr/>
        </p:nvSpPr>
        <p:spPr>
          <a:xfrm>
            <a:off x="7340892" y="3291109"/>
            <a:ext cx="1398671" cy="685800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Control Plane Of Host Cluster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C9104F-65F2-4349-A3CA-4C9D2F6EAA59}"/>
              </a:ext>
            </a:extLst>
          </p:cNvPr>
          <p:cNvSpPr/>
          <p:nvPr/>
        </p:nvSpPr>
        <p:spPr bwMode="auto">
          <a:xfrm>
            <a:off x="1956757" y="2124041"/>
            <a:ext cx="5059029" cy="369972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</a:t>
            </a:r>
            <a:r>
              <a:rPr lang="en-US" sz="1050" err="1">
                <a:solidFill>
                  <a:schemeClr val="bg1"/>
                </a:solidFill>
              </a:rPr>
              <a:t>Statefulset</a:t>
            </a:r>
            <a:r>
              <a:rPr lang="en-US" sz="1050">
                <a:solidFill>
                  <a:schemeClr val="bg1"/>
                </a:solidFill>
              </a:rPr>
              <a:t> (vc1)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1216A-E4E4-4CF5-A8F7-7F41D134ABA4}"/>
              </a:ext>
            </a:extLst>
          </p:cNvPr>
          <p:cNvSpPr txBox="1"/>
          <p:nvPr/>
        </p:nvSpPr>
        <p:spPr>
          <a:xfrm>
            <a:off x="7178467" y="2520020"/>
            <a:ext cx="1849856" cy="36997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54000" tIns="27000" rIns="54000" bIns="27000" rtlCol="0" anchor="t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</a:t>
            </a:r>
            <a:r>
              <a:rPr lang="en-US" sz="825" kern="1000" spc="-23" err="1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ubectl</a:t>
            </a: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create namespace </a:t>
            </a:r>
          </a:p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host-namespace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163E1-995C-4A4C-9FE8-7175334D1231}"/>
              </a:ext>
            </a:extLst>
          </p:cNvPr>
          <p:cNvSpPr txBox="1"/>
          <p:nvPr/>
        </p:nvSpPr>
        <p:spPr>
          <a:xfrm>
            <a:off x="7178467" y="2102938"/>
            <a:ext cx="1849856" cy="36997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54000" tIns="27000" rIns="54000" bIns="27000" rtlCol="0" anchor="t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vcluster create vc1 </a:t>
            </a:r>
          </a:p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-n host-namespace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F3422E-9C9C-48A5-9E66-EB6D03EF76EB}"/>
              </a:ext>
            </a:extLst>
          </p:cNvPr>
          <p:cNvSpPr/>
          <p:nvPr/>
        </p:nvSpPr>
        <p:spPr bwMode="auto">
          <a:xfrm>
            <a:off x="485897" y="1168004"/>
            <a:ext cx="1381605" cy="132600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185C4-2CAC-4F38-840C-6128AF9AA0D0}"/>
              </a:ext>
            </a:extLst>
          </p:cNvPr>
          <p:cNvSpPr/>
          <p:nvPr/>
        </p:nvSpPr>
        <p:spPr bwMode="auto">
          <a:xfrm>
            <a:off x="1956757" y="1168004"/>
            <a:ext cx="5059028" cy="88686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EA8D3-FF69-4E89-9800-2A5EFA8EA122}"/>
              </a:ext>
            </a:extLst>
          </p:cNvPr>
          <p:cNvSpPr/>
          <p:nvPr/>
        </p:nvSpPr>
        <p:spPr bwMode="auto">
          <a:xfrm>
            <a:off x="2082811" y="1561573"/>
            <a:ext cx="1585439" cy="36997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API Server 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+ Controller Manager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43848C-1802-43D4-B5C0-1ED0EEDFF9F0}"/>
              </a:ext>
            </a:extLst>
          </p:cNvPr>
          <p:cNvSpPr/>
          <p:nvPr/>
        </p:nvSpPr>
        <p:spPr bwMode="auto">
          <a:xfrm>
            <a:off x="3893942" y="1569089"/>
            <a:ext cx="1221990" cy="362456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Data Store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(</a:t>
            </a:r>
            <a:r>
              <a:rPr lang="en-US" sz="1050" err="1">
                <a:solidFill>
                  <a:schemeClr val="bg1"/>
                </a:solidFill>
              </a:rPr>
              <a:t>sqlite</a:t>
            </a:r>
            <a:r>
              <a:rPr lang="en-US" sz="1050">
                <a:solidFill>
                  <a:schemeClr val="bg1"/>
                </a:solidFill>
              </a:rPr>
              <a:t>, </a:t>
            </a:r>
            <a:r>
              <a:rPr lang="en-US" sz="1050" err="1">
                <a:solidFill>
                  <a:schemeClr val="bg1"/>
                </a:solidFill>
              </a:rPr>
              <a:t>etcd</a:t>
            </a:r>
            <a:r>
              <a:rPr lang="en-US" sz="1050">
                <a:solidFill>
                  <a:schemeClr val="bg1"/>
                </a:solidFill>
              </a:rPr>
              <a:t>, …)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60B6BD-FDBC-4143-A25A-5E8840C41F3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 bwMode="auto">
          <a:xfrm>
            <a:off x="3668250" y="1746559"/>
            <a:ext cx="225692" cy="3758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9DBA49A-AA9F-4405-B86F-188B7A61ADD7}"/>
              </a:ext>
            </a:extLst>
          </p:cNvPr>
          <p:cNvSpPr/>
          <p:nvPr/>
        </p:nvSpPr>
        <p:spPr bwMode="auto">
          <a:xfrm>
            <a:off x="5327435" y="1569089"/>
            <a:ext cx="1221990" cy="362456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bg1"/>
                </a:solidFill>
              </a:rPr>
              <a:t>Syncer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78F92-3ECB-48A7-9D90-4905FC13ED10}"/>
              </a:ext>
            </a:extLst>
          </p:cNvPr>
          <p:cNvSpPr txBox="1"/>
          <p:nvPr/>
        </p:nvSpPr>
        <p:spPr>
          <a:xfrm>
            <a:off x="7178467" y="1455373"/>
            <a:ext cx="1849856" cy="36997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54000" tIns="27000" rIns="54000" bIns="27000" rtlCol="0" anchor="t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vcluster connect vc1 </a:t>
            </a:r>
          </a:p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-n host-namespace</a:t>
            </a: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E71DEE6-9C47-41CD-9A49-6DED368D2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520076"/>
              </p:ext>
            </p:extLst>
          </p:nvPr>
        </p:nvGraphicFramePr>
        <p:xfrm>
          <a:off x="7172454" y="973146"/>
          <a:ext cx="1561095" cy="1096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40B7F4-B69E-4A1D-8E03-18DE72E9622F}"/>
              </a:ext>
            </a:extLst>
          </p:cNvPr>
          <p:cNvCxnSpPr>
            <a:cxnSpLocks/>
          </p:cNvCxnSpPr>
          <p:nvPr/>
        </p:nvCxnSpPr>
        <p:spPr>
          <a:xfrm>
            <a:off x="1547159" y="1741594"/>
            <a:ext cx="520611" cy="9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955FBCFE-6B48-45C5-A9CC-1725719A3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05" y="2854225"/>
            <a:ext cx="405084" cy="3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519ECC80-F7C9-40BD-B4A7-662F07EB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4" y="2585348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1F3590-0116-413E-BDBB-2BD6E5A7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00" y="1153579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4BDD34A-F28D-4252-A879-5E80B571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614" y="2143603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197B8C0-791F-43A6-B316-119CF6D7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4" y="1334503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4070E479-213A-4101-8C4E-DB080C45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2" y="3389617"/>
            <a:ext cx="491768" cy="4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FF8FA0BB-D995-4D95-AC99-86A8A8C39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277" y="3389617"/>
            <a:ext cx="471316" cy="45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DEE33E9E-FC6E-41F6-93DB-8DA158D1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81" y="3375196"/>
            <a:ext cx="494307" cy="4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2AD51795-3D4C-436F-A20D-B3107A352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26" y="3405527"/>
            <a:ext cx="454945" cy="4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7FCAFA7-A18A-4D8F-8AA6-29BEEECB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4" y="1567792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334F312E-12F7-4A10-BE1F-F66E85C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37" y="1730006"/>
            <a:ext cx="212386" cy="2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BABC7DD-26E2-4D5D-B678-636486E3E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71" y="1561573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3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2" grpId="0" animBg="1"/>
      <p:bldGraphic spid="35" grpId="0">
        <p:bldAsOne/>
      </p:bldGraphic>
      <p:bldGraphic spid="35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E28599E-F812-494F-B5A9-A3F502AD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/>
          <a:lstStyle/>
          <a:p>
            <a:r>
              <a:rPr lang="en-US"/>
              <a:t>vcluster Architecture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2AA2BB-670B-4F36-9F48-FD37C08450CA}"/>
              </a:ext>
            </a:extLst>
          </p:cNvPr>
          <p:cNvGrpSpPr/>
          <p:nvPr/>
        </p:nvGrpSpPr>
        <p:grpSpPr>
          <a:xfrm>
            <a:off x="359569" y="2462378"/>
            <a:ext cx="6540407" cy="1849502"/>
            <a:chOff x="517355" y="3744150"/>
            <a:chExt cx="9035722" cy="24945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9FB65A-2C74-407B-B44C-35A592EF6D5D}"/>
                </a:ext>
              </a:extLst>
            </p:cNvPr>
            <p:cNvSpPr/>
            <p:nvPr/>
          </p:nvSpPr>
          <p:spPr bwMode="auto">
            <a:xfrm>
              <a:off x="517355" y="3744150"/>
              <a:ext cx="9035722" cy="2494548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A0BF79-E83A-4D08-AA27-E76CEE06C168}"/>
                </a:ext>
              </a:extLst>
            </p:cNvPr>
            <p:cNvSpPr/>
            <p:nvPr/>
          </p:nvSpPr>
          <p:spPr bwMode="auto">
            <a:xfrm>
              <a:off x="517355" y="5745402"/>
              <a:ext cx="9035722" cy="49329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host-namespace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A5BABD-E107-40FF-9A19-B5430C2E0492}"/>
                </a:ext>
              </a:extLst>
            </p:cNvPr>
            <p:cNvSpPr/>
            <p:nvPr/>
          </p:nvSpPr>
          <p:spPr bwMode="auto">
            <a:xfrm>
              <a:off x="2638923" y="5179916"/>
              <a:ext cx="6745372" cy="493296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</a:t>
              </a:r>
              <a:r>
                <a:rPr lang="en-US" sz="1050" err="1">
                  <a:solidFill>
                    <a:schemeClr val="bg1"/>
                  </a:solidFill>
                </a:rPr>
                <a:t>Statefulset</a:t>
              </a:r>
              <a:r>
                <a:rPr lang="en-US" sz="1050">
                  <a:solidFill>
                    <a:schemeClr val="bg1"/>
                  </a:solidFill>
                </a:rPr>
                <a:t> (vc1)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09D1EF-0748-46D9-82FB-50C5C12EC2D5}"/>
                </a:ext>
              </a:extLst>
            </p:cNvPr>
            <p:cNvSpPr/>
            <p:nvPr/>
          </p:nvSpPr>
          <p:spPr bwMode="auto">
            <a:xfrm>
              <a:off x="677776" y="3905199"/>
              <a:ext cx="1842140" cy="1768011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service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C07A9E-A283-4165-A053-4C64227CB331}"/>
                </a:ext>
              </a:extLst>
            </p:cNvPr>
            <p:cNvSpPr/>
            <p:nvPr/>
          </p:nvSpPr>
          <p:spPr bwMode="auto">
            <a:xfrm>
              <a:off x="2638922" y="3905200"/>
              <a:ext cx="6745371" cy="118248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pod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8643B5-E76D-467A-A5C8-E9F2C7EBC8AE}"/>
                </a:ext>
              </a:extLst>
            </p:cNvPr>
            <p:cNvSpPr/>
            <p:nvPr/>
          </p:nvSpPr>
          <p:spPr bwMode="auto">
            <a:xfrm>
              <a:off x="2806995" y="4429958"/>
              <a:ext cx="2113918" cy="493296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>
                  <a:solidFill>
                    <a:schemeClr val="bg1"/>
                  </a:solidFill>
                </a:rPr>
                <a:t>API Server </a:t>
              </a:r>
            </a:p>
            <a:p>
              <a:pPr algn="ctr"/>
              <a:r>
                <a:rPr lang="en-US" sz="1050">
                  <a:solidFill>
                    <a:schemeClr val="bg1"/>
                  </a:solidFill>
                </a:rPr>
                <a:t>+ Controller Manager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4C8CC9-1C92-4E58-9E4E-AC6000DFCD15}"/>
                </a:ext>
              </a:extLst>
            </p:cNvPr>
            <p:cNvSpPr/>
            <p:nvPr/>
          </p:nvSpPr>
          <p:spPr bwMode="auto">
            <a:xfrm>
              <a:off x="5221836" y="4439979"/>
              <a:ext cx="1629320" cy="483275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>
                  <a:solidFill>
                    <a:schemeClr val="bg1"/>
                  </a:solidFill>
                </a:rPr>
                <a:t>Data Store</a:t>
              </a:r>
            </a:p>
            <a:p>
              <a:pPr algn="ctr"/>
              <a:r>
                <a:rPr lang="en-US" sz="1050">
                  <a:solidFill>
                    <a:schemeClr val="bg1"/>
                  </a:solidFill>
                </a:rPr>
                <a:t>(</a:t>
              </a:r>
              <a:r>
                <a:rPr lang="en-US" sz="1050" err="1">
                  <a:solidFill>
                    <a:schemeClr val="bg1"/>
                  </a:solidFill>
                </a:rPr>
                <a:t>sqlite</a:t>
              </a:r>
              <a:r>
                <a:rPr lang="en-US" sz="1050">
                  <a:solidFill>
                    <a:schemeClr val="bg1"/>
                  </a:solidFill>
                </a:rPr>
                <a:t>, </a:t>
              </a:r>
              <a:r>
                <a:rPr lang="en-US" sz="1050" err="1">
                  <a:solidFill>
                    <a:schemeClr val="bg1"/>
                  </a:solidFill>
                </a:rPr>
                <a:t>etcd</a:t>
              </a:r>
              <a:r>
                <a:rPr lang="en-US" sz="1050">
                  <a:solidFill>
                    <a:schemeClr val="bg1"/>
                  </a:solidFill>
                </a:rPr>
                <a:t>, …)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328B1-39BB-40D2-8079-8A338C442A91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 bwMode="auto">
            <a:xfrm>
              <a:off x="4920913" y="4676606"/>
              <a:ext cx="300923" cy="5011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165754-FF18-459A-BA3B-6A42D866ED41}"/>
                </a:ext>
              </a:extLst>
            </p:cNvPr>
            <p:cNvSpPr/>
            <p:nvPr/>
          </p:nvSpPr>
          <p:spPr bwMode="auto">
            <a:xfrm>
              <a:off x="7133160" y="4439979"/>
              <a:ext cx="1629320" cy="483275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err="1">
                  <a:solidFill>
                    <a:schemeClr val="bg1"/>
                  </a:solidFill>
                </a:rPr>
                <a:t>Syncer</a:t>
              </a:r>
              <a:endParaRPr lang="en-US" sz="105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DB677E-68AA-4F20-A367-9DB87F5561B2}"/>
              </a:ext>
            </a:extLst>
          </p:cNvPr>
          <p:cNvGrpSpPr/>
          <p:nvPr/>
        </p:nvGrpSpPr>
        <p:grpSpPr>
          <a:xfrm>
            <a:off x="359569" y="1115649"/>
            <a:ext cx="4788776" cy="1196163"/>
            <a:chOff x="295867" y="2106511"/>
            <a:chExt cx="6385034" cy="159488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61874B-340B-456C-A78A-05D0AD06D3DE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F4EE7A-E6B6-4281-9824-367D492D24D5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ns1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9A0D23-98B0-4027-912B-E9EED14F7C19}"/>
              </a:ext>
            </a:extLst>
          </p:cNvPr>
          <p:cNvSpPr txBox="1"/>
          <p:nvPr/>
        </p:nvSpPr>
        <p:spPr>
          <a:xfrm>
            <a:off x="6899976" y="1987274"/>
            <a:ext cx="2063062" cy="36997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</a:t>
            </a:r>
            <a:r>
              <a:rPr lang="en-US" sz="825" kern="1000" spc="-23" err="1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ubectl</a:t>
            </a: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create namespace ns1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6FC1-EB35-4B18-A3F6-7B6D72C37F36}"/>
              </a:ext>
            </a:extLst>
          </p:cNvPr>
          <p:cNvSpPr/>
          <p:nvPr/>
        </p:nvSpPr>
        <p:spPr bwMode="auto">
          <a:xfrm>
            <a:off x="497238" y="1378806"/>
            <a:ext cx="1147596" cy="50333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DDD6B4-E695-40E4-9D42-D16881E0A4E6}"/>
              </a:ext>
            </a:extLst>
          </p:cNvPr>
          <p:cNvSpPr txBox="1"/>
          <p:nvPr/>
        </p:nvSpPr>
        <p:spPr>
          <a:xfrm>
            <a:off x="6899976" y="1445488"/>
            <a:ext cx="2063062" cy="36997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 err="1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kubectl</a:t>
            </a: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create deployment sample </a:t>
            </a:r>
          </a:p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-n ns1 --image=</a:t>
            </a:r>
            <a:r>
              <a:rPr lang="en-US" sz="825" kern="1000" spc="-23" err="1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nginx</a:t>
            </a:r>
            <a:r>
              <a:rPr lang="en-US" sz="825" kern="1000" spc="-23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--replicas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53B85-14A0-4830-91CC-48CF50D6800E}"/>
              </a:ext>
            </a:extLst>
          </p:cNvPr>
          <p:cNvSpPr/>
          <p:nvPr/>
        </p:nvSpPr>
        <p:spPr bwMode="auto">
          <a:xfrm>
            <a:off x="2073907" y="1383914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61ACB9-FD8E-4218-B673-6682B17378B3}"/>
              </a:ext>
            </a:extLst>
          </p:cNvPr>
          <p:cNvSpPr/>
          <p:nvPr/>
        </p:nvSpPr>
        <p:spPr bwMode="auto">
          <a:xfrm>
            <a:off x="3747307" y="1378806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3" name="Callout: Line with Accent Bar 2">
            <a:extLst>
              <a:ext uri="{FF2B5EF4-FFF2-40B4-BE49-F238E27FC236}">
                <a16:creationId xmlns:a16="http://schemas.microsoft.com/office/drawing/2014/main" id="{454231D8-2C70-469B-B7F6-F45C69DCCD80}"/>
              </a:ext>
            </a:extLst>
          </p:cNvPr>
          <p:cNvSpPr/>
          <p:nvPr/>
        </p:nvSpPr>
        <p:spPr>
          <a:xfrm>
            <a:off x="5356498" y="1366251"/>
            <a:ext cx="1413803" cy="621023"/>
          </a:xfrm>
          <a:prstGeom prst="accentCallout1">
            <a:avLst>
              <a:gd name="adj1" fmla="val 18750"/>
              <a:gd name="adj2" fmla="val -8333"/>
              <a:gd name="adj3" fmla="val 256195"/>
              <a:gd name="adj4" fmla="val -4878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Namespace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Pod1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Pod2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F25868-B86A-4F18-9E1A-4353C86FB372}"/>
              </a:ext>
            </a:extLst>
          </p:cNvPr>
          <p:cNvSpPr/>
          <p:nvPr/>
        </p:nvSpPr>
        <p:spPr bwMode="auto">
          <a:xfrm>
            <a:off x="5148345" y="2977333"/>
            <a:ext cx="1179365" cy="35830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accent4"/>
                </a:solidFill>
              </a:rPr>
              <a:t>Syncer</a:t>
            </a:r>
            <a:endParaRPr lang="en-US" sz="1050">
              <a:solidFill>
                <a:schemeClr val="accent4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53B8CE-387C-4209-A818-1CBF47AF74D9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760720" y="1987274"/>
            <a:ext cx="302680" cy="9627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A0D0BF-755B-4095-A410-40ABEB5819B6}"/>
              </a:ext>
            </a:extLst>
          </p:cNvPr>
          <p:cNvSpPr txBox="1"/>
          <p:nvPr/>
        </p:nvSpPr>
        <p:spPr>
          <a:xfrm>
            <a:off x="2974771" y="2949974"/>
            <a:ext cx="667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(K3s)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81526B-CB9D-423A-9304-4DE5201126A9}"/>
              </a:ext>
            </a:extLst>
          </p:cNvPr>
          <p:cNvCxnSpPr>
            <a:cxnSpLocks/>
          </p:cNvCxnSpPr>
          <p:nvPr/>
        </p:nvCxnSpPr>
        <p:spPr>
          <a:xfrm>
            <a:off x="1469108" y="3148752"/>
            <a:ext cx="520611" cy="9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90C9FA-CC73-48BA-84C9-75987D6265B4}"/>
              </a:ext>
            </a:extLst>
          </p:cNvPr>
          <p:cNvSpPr/>
          <p:nvPr/>
        </p:nvSpPr>
        <p:spPr>
          <a:xfrm>
            <a:off x="274320" y="2413519"/>
            <a:ext cx="8806375" cy="19545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DFEEC4-7423-4491-BA8E-ECA9E07ADE68}"/>
              </a:ext>
            </a:extLst>
          </p:cNvPr>
          <p:cNvSpPr/>
          <p:nvPr/>
        </p:nvSpPr>
        <p:spPr>
          <a:xfrm>
            <a:off x="271973" y="1033975"/>
            <a:ext cx="8806375" cy="13411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AEB13C-000F-4DC7-BDC4-DFED68CAE952}"/>
              </a:ext>
            </a:extLst>
          </p:cNvPr>
          <p:cNvSpPr txBox="1"/>
          <p:nvPr/>
        </p:nvSpPr>
        <p:spPr>
          <a:xfrm>
            <a:off x="7619215" y="3171612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Host Cluster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005F4-8912-44E6-A86D-365CFFBCCC46}"/>
              </a:ext>
            </a:extLst>
          </p:cNvPr>
          <p:cNvSpPr txBox="1"/>
          <p:nvPr/>
        </p:nvSpPr>
        <p:spPr>
          <a:xfrm>
            <a:off x="7619214" y="1088485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vcluster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8985620-F53E-4563-902D-7C7E2EBF5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1" y="3995786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B6C342A-8012-461D-B5D4-5B76B8F3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5" y="2032708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6BBDE67F-C76A-4CDC-B786-E17137EB0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72" y="2553981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2D0ABCCB-A1EB-43C1-A68E-F98D611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8" y="2760451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FF34A68E-3D6E-462E-B832-E47F93339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43" y="3540420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7A1DF07-7030-4420-A641-60C1C67A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3" y="1459781"/>
            <a:ext cx="347492" cy="3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2687965-FF8B-482A-8CB3-7BF2193A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06" y="151426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BE784A57-524A-4B7F-96D2-8E777B7E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55" y="151426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230F5CE1-D9FE-4B72-ABC8-803B36CA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21" y="2982910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>
            <a:extLst>
              <a:ext uri="{FF2B5EF4-FFF2-40B4-BE49-F238E27FC236}">
                <a16:creationId xmlns:a16="http://schemas.microsoft.com/office/drawing/2014/main" id="{CA3684EA-3EA8-4C73-BB2F-E1923F597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70" y="3184263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0">
            <a:extLst>
              <a:ext uri="{FF2B5EF4-FFF2-40B4-BE49-F238E27FC236}">
                <a16:creationId xmlns:a16="http://schemas.microsoft.com/office/drawing/2014/main" id="{4B68B2DF-51D8-4296-AC15-27C7066BF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88" y="2976691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4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2" grpId="0" animBg="1"/>
      <p:bldP spid="3" grpId="0" animBg="1"/>
      <p:bldP spid="33" grpId="0" animBg="1"/>
      <p:bldP spid="36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E28599E-F812-494F-B5A9-A3F502AD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/>
          <a:lstStyle/>
          <a:p>
            <a:r>
              <a:rPr lang="en-US"/>
              <a:t>vcluster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9FB65A-2C74-407B-B44C-35A592EF6D5D}"/>
              </a:ext>
            </a:extLst>
          </p:cNvPr>
          <p:cNvSpPr/>
          <p:nvPr/>
        </p:nvSpPr>
        <p:spPr bwMode="auto">
          <a:xfrm>
            <a:off x="359570" y="2462378"/>
            <a:ext cx="6632074" cy="18495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0BF79-E83A-4D08-AA27-E76CEE06C168}"/>
              </a:ext>
            </a:extLst>
          </p:cNvPr>
          <p:cNvSpPr/>
          <p:nvPr/>
        </p:nvSpPr>
        <p:spPr bwMode="auto">
          <a:xfrm>
            <a:off x="359569" y="3946142"/>
            <a:ext cx="6632075" cy="36573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host-namespace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5BABD-E107-40FF-9A19-B5430C2E0492}"/>
              </a:ext>
            </a:extLst>
          </p:cNvPr>
          <p:cNvSpPr/>
          <p:nvPr/>
        </p:nvSpPr>
        <p:spPr bwMode="auto">
          <a:xfrm>
            <a:off x="1316021" y="3526678"/>
            <a:ext cx="4540651" cy="3657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</a:t>
            </a:r>
            <a:r>
              <a:rPr lang="en-US" sz="1050" err="1">
                <a:solidFill>
                  <a:schemeClr val="bg1"/>
                </a:solidFill>
              </a:rPr>
              <a:t>Statefulset</a:t>
            </a:r>
            <a:r>
              <a:rPr lang="en-US" sz="1050">
                <a:solidFill>
                  <a:schemeClr val="bg1"/>
                </a:solidFill>
              </a:rPr>
              <a:t> (vc1)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09D1EF-0748-46D9-82FB-50C5C12EC2D5}"/>
              </a:ext>
            </a:extLst>
          </p:cNvPr>
          <p:cNvSpPr/>
          <p:nvPr/>
        </p:nvSpPr>
        <p:spPr bwMode="auto">
          <a:xfrm>
            <a:off x="475689" y="2581783"/>
            <a:ext cx="790404" cy="131083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07A9E-A283-4165-A053-4C64227CB331}"/>
              </a:ext>
            </a:extLst>
          </p:cNvPr>
          <p:cNvSpPr/>
          <p:nvPr/>
        </p:nvSpPr>
        <p:spPr bwMode="auto">
          <a:xfrm>
            <a:off x="1304477" y="2574885"/>
            <a:ext cx="4540650" cy="876712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pod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643B5-E76D-467A-A5C8-E9F2C7EBC8AE}"/>
              </a:ext>
            </a:extLst>
          </p:cNvPr>
          <p:cNvSpPr/>
          <p:nvPr/>
        </p:nvSpPr>
        <p:spPr bwMode="auto">
          <a:xfrm>
            <a:off x="1426133" y="2963950"/>
            <a:ext cx="1530136" cy="365738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API Server 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+ Controller Manager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4C8CC9-1C92-4E58-9E4E-AC6000DFCD15}"/>
              </a:ext>
            </a:extLst>
          </p:cNvPr>
          <p:cNvSpPr/>
          <p:nvPr/>
        </p:nvSpPr>
        <p:spPr bwMode="auto">
          <a:xfrm>
            <a:off x="3174089" y="2971380"/>
            <a:ext cx="1179365" cy="358309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Data Store</a:t>
            </a:r>
          </a:p>
          <a:p>
            <a:pPr algn="ctr"/>
            <a:r>
              <a:rPr lang="en-US" sz="1050">
                <a:solidFill>
                  <a:schemeClr val="bg1"/>
                </a:solidFill>
              </a:rPr>
              <a:t>(</a:t>
            </a:r>
            <a:r>
              <a:rPr lang="en-US" sz="1050" err="1">
                <a:solidFill>
                  <a:schemeClr val="bg1"/>
                </a:solidFill>
              </a:rPr>
              <a:t>sqlite</a:t>
            </a:r>
            <a:r>
              <a:rPr lang="en-US" sz="1050">
                <a:solidFill>
                  <a:schemeClr val="bg1"/>
                </a:solidFill>
              </a:rPr>
              <a:t>, </a:t>
            </a:r>
            <a:r>
              <a:rPr lang="en-US" sz="1050" err="1">
                <a:solidFill>
                  <a:schemeClr val="bg1"/>
                </a:solidFill>
              </a:rPr>
              <a:t>etcd</a:t>
            </a:r>
            <a:r>
              <a:rPr lang="en-US" sz="1050">
                <a:solidFill>
                  <a:schemeClr val="bg1"/>
                </a:solidFill>
              </a:rPr>
              <a:t>, …)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9328B1-39BB-40D2-8079-8A338C442A91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 bwMode="auto">
          <a:xfrm>
            <a:off x="2956270" y="3146819"/>
            <a:ext cx="217820" cy="3715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C165754-FF18-459A-BA3B-6A42D866ED41}"/>
              </a:ext>
            </a:extLst>
          </p:cNvPr>
          <p:cNvSpPr/>
          <p:nvPr/>
        </p:nvSpPr>
        <p:spPr bwMode="auto">
          <a:xfrm>
            <a:off x="4557578" y="2970435"/>
            <a:ext cx="1179365" cy="358309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bg1"/>
                </a:solidFill>
              </a:rPr>
              <a:t>Syncer</a:t>
            </a:r>
            <a:endParaRPr lang="en-US" sz="105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DB677E-68AA-4F20-A367-9DB87F5561B2}"/>
              </a:ext>
            </a:extLst>
          </p:cNvPr>
          <p:cNvGrpSpPr/>
          <p:nvPr/>
        </p:nvGrpSpPr>
        <p:grpSpPr>
          <a:xfrm>
            <a:off x="359569" y="1115649"/>
            <a:ext cx="4788776" cy="1196163"/>
            <a:chOff x="295867" y="2106511"/>
            <a:chExt cx="6385034" cy="159488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61874B-340B-456C-A78A-05D0AD06D3DE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F4EE7A-E6B6-4281-9824-367D492D24D5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ns1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6FC1-EB35-4B18-A3F6-7B6D72C37F36}"/>
              </a:ext>
            </a:extLst>
          </p:cNvPr>
          <p:cNvSpPr/>
          <p:nvPr/>
        </p:nvSpPr>
        <p:spPr bwMode="auto">
          <a:xfrm>
            <a:off x="497238" y="1378806"/>
            <a:ext cx="1147596" cy="50333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53B85-14A0-4830-91CC-48CF50D6800E}"/>
              </a:ext>
            </a:extLst>
          </p:cNvPr>
          <p:cNvSpPr/>
          <p:nvPr/>
        </p:nvSpPr>
        <p:spPr bwMode="auto">
          <a:xfrm>
            <a:off x="2073907" y="1383914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61ACB9-FD8E-4218-B673-6682B17378B3}"/>
              </a:ext>
            </a:extLst>
          </p:cNvPr>
          <p:cNvSpPr/>
          <p:nvPr/>
        </p:nvSpPr>
        <p:spPr bwMode="auto">
          <a:xfrm>
            <a:off x="3747307" y="1378806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F25868-B86A-4F18-9E1A-4353C86FB372}"/>
              </a:ext>
            </a:extLst>
          </p:cNvPr>
          <p:cNvSpPr/>
          <p:nvPr/>
        </p:nvSpPr>
        <p:spPr bwMode="auto">
          <a:xfrm>
            <a:off x="4557579" y="2970435"/>
            <a:ext cx="1179365" cy="35830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accent4"/>
                </a:solidFill>
              </a:rPr>
              <a:t>Syncer</a:t>
            </a:r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868E7A-D5DD-4C5F-A538-D3CAA7C91BF5}"/>
              </a:ext>
            </a:extLst>
          </p:cNvPr>
          <p:cNvSpPr/>
          <p:nvPr/>
        </p:nvSpPr>
        <p:spPr bwMode="auto">
          <a:xfrm>
            <a:off x="5853857" y="2581783"/>
            <a:ext cx="1088549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ACFD96-47F4-4D2C-8093-920D6A00B1E7}"/>
              </a:ext>
            </a:extLst>
          </p:cNvPr>
          <p:cNvSpPr/>
          <p:nvPr/>
        </p:nvSpPr>
        <p:spPr bwMode="auto">
          <a:xfrm>
            <a:off x="5853063" y="2879933"/>
            <a:ext cx="108934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DACD9F-8A82-4A49-9D59-297134D3C5DE}"/>
              </a:ext>
            </a:extLst>
          </p:cNvPr>
          <p:cNvSpPr/>
          <p:nvPr/>
        </p:nvSpPr>
        <p:spPr bwMode="auto">
          <a:xfrm>
            <a:off x="7107763" y="2448834"/>
            <a:ext cx="1403191" cy="184950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9284D-A0B0-4A3D-A9BC-0BCE4E2E1130}"/>
              </a:ext>
            </a:extLst>
          </p:cNvPr>
          <p:cNvSpPr/>
          <p:nvPr/>
        </p:nvSpPr>
        <p:spPr bwMode="auto">
          <a:xfrm>
            <a:off x="7107763" y="3946142"/>
            <a:ext cx="1403191" cy="36405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 err="1">
                <a:solidFill>
                  <a:schemeClr val="bg1"/>
                </a:solidFill>
              </a:rPr>
              <a:t>kube</a:t>
            </a:r>
            <a:r>
              <a:rPr lang="en-US" sz="1050">
                <a:solidFill>
                  <a:schemeClr val="bg1"/>
                </a:solidFill>
              </a:rPr>
              <a:t>-system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009423-7E07-42F0-A8E3-2A35583593F9}"/>
              </a:ext>
            </a:extLst>
          </p:cNvPr>
          <p:cNvSpPr/>
          <p:nvPr/>
        </p:nvSpPr>
        <p:spPr bwMode="auto">
          <a:xfrm>
            <a:off x="7310075" y="2727084"/>
            <a:ext cx="1058895" cy="266886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E14A9-3B43-41AD-8C3B-1D3CCE708AF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 flipV="1">
            <a:off x="6942406" y="2715226"/>
            <a:ext cx="367669" cy="14530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0350B0-B91D-4B56-810B-E9F1F9FCA66E}"/>
              </a:ext>
            </a:extLst>
          </p:cNvPr>
          <p:cNvCxnSpPr>
            <a:cxnSpLocks/>
            <a:stCxn id="29" idx="1"/>
            <a:endCxn id="35" idx="3"/>
          </p:cNvCxnSpPr>
          <p:nvPr/>
        </p:nvCxnSpPr>
        <p:spPr>
          <a:xfrm flipH="1">
            <a:off x="6942407" y="2860527"/>
            <a:ext cx="367668" cy="152849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4DE47E0-8DBC-44C9-AF8A-AD66C379C0CD}"/>
              </a:ext>
            </a:extLst>
          </p:cNvPr>
          <p:cNvSpPr/>
          <p:nvPr/>
        </p:nvSpPr>
        <p:spPr>
          <a:xfrm>
            <a:off x="274320" y="2413518"/>
            <a:ext cx="8806375" cy="222881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3C707A-29C5-46BB-A540-D310AD68A000}"/>
              </a:ext>
            </a:extLst>
          </p:cNvPr>
          <p:cNvSpPr/>
          <p:nvPr/>
        </p:nvSpPr>
        <p:spPr>
          <a:xfrm>
            <a:off x="271973" y="1033975"/>
            <a:ext cx="8806375" cy="13411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1851A8-88C5-4998-B737-BC191DCFD556}"/>
              </a:ext>
            </a:extLst>
          </p:cNvPr>
          <p:cNvSpPr txBox="1"/>
          <p:nvPr/>
        </p:nvSpPr>
        <p:spPr>
          <a:xfrm>
            <a:off x="7948778" y="4364511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Host Cluster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47FCF5-F7E6-458E-B2A2-F0F870BDD9AE}"/>
              </a:ext>
            </a:extLst>
          </p:cNvPr>
          <p:cNvSpPr txBox="1"/>
          <p:nvPr/>
        </p:nvSpPr>
        <p:spPr>
          <a:xfrm>
            <a:off x="8160286" y="1086161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vcluster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843641-4BAD-4128-824F-5030A04E713D}"/>
              </a:ext>
            </a:extLst>
          </p:cNvPr>
          <p:cNvGrpSpPr/>
          <p:nvPr/>
        </p:nvGrpSpPr>
        <p:grpSpPr>
          <a:xfrm>
            <a:off x="5237822" y="1113186"/>
            <a:ext cx="2659621" cy="1196163"/>
            <a:chOff x="295867" y="2106511"/>
            <a:chExt cx="6385034" cy="15948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83995A-C5E7-4202-AF82-E54CE2E17A40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E91B92-18AB-48C0-B973-049F480EBFE0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ns2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8FC477F-E749-4897-8963-D8A318E34085}"/>
              </a:ext>
            </a:extLst>
          </p:cNvPr>
          <p:cNvSpPr/>
          <p:nvPr/>
        </p:nvSpPr>
        <p:spPr bwMode="auto">
          <a:xfrm>
            <a:off x="5301722" y="1381359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312B88-6D0A-4657-A092-234A6D7198B6}"/>
              </a:ext>
            </a:extLst>
          </p:cNvPr>
          <p:cNvSpPr/>
          <p:nvPr/>
        </p:nvSpPr>
        <p:spPr bwMode="auto">
          <a:xfrm>
            <a:off x="6587886" y="1378806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9F2F28A4-16F7-47D9-BF3B-4684BFEE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1" y="3995786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E1A497FA-909B-4376-B1B1-80B01A33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3" y="1459781"/>
            <a:ext cx="347492" cy="3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C30FF08D-0F59-4DB8-9C75-51E3561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06" y="151426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0A322706-E181-4CAD-87B3-18FE26E7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55" y="151426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10353987-F85D-49E3-AB3F-D495321A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21" y="2671202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1AF18AAC-15AB-4735-9280-1FF6A6340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21" y="2970435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B6ECC49E-5645-4C70-B79B-35F04AE7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89" y="152020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EB40A204-D24B-48F9-AA7A-186612ED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86" y="1523977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8199E22-24BF-4446-8A62-45A5D6E2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5" y="2032708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C228855E-FC64-49F1-8CA9-FD944DCD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11" y="2018437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>
            <a:extLst>
              <a:ext uri="{FF2B5EF4-FFF2-40B4-BE49-F238E27FC236}">
                <a16:creationId xmlns:a16="http://schemas.microsoft.com/office/drawing/2014/main" id="{F96F1E60-C30B-4433-8E0A-460E9871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8" y="2894763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>
            <a:extLst>
              <a:ext uri="{FF2B5EF4-FFF2-40B4-BE49-F238E27FC236}">
                <a16:creationId xmlns:a16="http://schemas.microsoft.com/office/drawing/2014/main" id="{905AAAE6-9B5E-4C94-AE20-9E38F4A3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12" y="2533221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>
            <a:extLst>
              <a:ext uri="{FF2B5EF4-FFF2-40B4-BE49-F238E27FC236}">
                <a16:creationId xmlns:a16="http://schemas.microsoft.com/office/drawing/2014/main" id="{AB3F25B4-D94B-4802-AE9D-2B8151FA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19" y="3534667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>
            <a:extLst>
              <a:ext uri="{FF2B5EF4-FFF2-40B4-BE49-F238E27FC236}">
                <a16:creationId xmlns:a16="http://schemas.microsoft.com/office/drawing/2014/main" id="{E7318150-9AAE-4ACB-816A-7426FBDE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37" y="2969489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E2B5C864-D133-4958-AB89-685C4ABB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86" y="3170842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>
            <a:extLst>
              <a:ext uri="{FF2B5EF4-FFF2-40B4-BE49-F238E27FC236}">
                <a16:creationId xmlns:a16="http://schemas.microsoft.com/office/drawing/2014/main" id="{DA38F9C0-9541-4981-AA12-4A136873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04" y="2963270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292E46E-5965-48F2-837D-CF77D288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95" y="3947737"/>
            <a:ext cx="366864" cy="3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DCCF847-12CB-4988-AA28-EC12183BB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58" y="2701978"/>
            <a:ext cx="325638" cy="3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E28599E-F812-494F-B5A9-A3F502AD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/>
          <a:lstStyle/>
          <a:p>
            <a:r>
              <a:rPr lang="en-US"/>
              <a:t>vcluster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9FB65A-2C74-407B-B44C-35A592EF6D5D}"/>
              </a:ext>
            </a:extLst>
          </p:cNvPr>
          <p:cNvSpPr/>
          <p:nvPr/>
        </p:nvSpPr>
        <p:spPr bwMode="auto">
          <a:xfrm>
            <a:off x="359570" y="2462378"/>
            <a:ext cx="6632074" cy="18495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0BF79-E83A-4D08-AA27-E76CEE06C168}"/>
              </a:ext>
            </a:extLst>
          </p:cNvPr>
          <p:cNvSpPr/>
          <p:nvPr/>
        </p:nvSpPr>
        <p:spPr bwMode="auto">
          <a:xfrm>
            <a:off x="359569" y="3946142"/>
            <a:ext cx="6632075" cy="36573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host-namespace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5BABD-E107-40FF-9A19-B5430C2E0492}"/>
              </a:ext>
            </a:extLst>
          </p:cNvPr>
          <p:cNvSpPr/>
          <p:nvPr/>
        </p:nvSpPr>
        <p:spPr bwMode="auto">
          <a:xfrm>
            <a:off x="1431630" y="3526678"/>
            <a:ext cx="3469054" cy="3657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</a:t>
            </a:r>
            <a:r>
              <a:rPr lang="en-US" sz="1050" err="1">
                <a:solidFill>
                  <a:schemeClr val="bg1"/>
                </a:solidFill>
              </a:rPr>
              <a:t>Statefulset</a:t>
            </a:r>
            <a:r>
              <a:rPr lang="en-US" sz="1050">
                <a:solidFill>
                  <a:schemeClr val="bg1"/>
                </a:solidFill>
              </a:rPr>
              <a:t> (vc1)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09D1EF-0748-46D9-82FB-50C5C12EC2D5}"/>
              </a:ext>
            </a:extLst>
          </p:cNvPr>
          <p:cNvSpPr/>
          <p:nvPr/>
        </p:nvSpPr>
        <p:spPr bwMode="auto">
          <a:xfrm>
            <a:off x="391371" y="2584383"/>
            <a:ext cx="990453" cy="131083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07A9E-A283-4165-A053-4C64227CB331}"/>
              </a:ext>
            </a:extLst>
          </p:cNvPr>
          <p:cNvSpPr/>
          <p:nvPr/>
        </p:nvSpPr>
        <p:spPr bwMode="auto">
          <a:xfrm>
            <a:off x="1431629" y="2581783"/>
            <a:ext cx="3469054" cy="876712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pod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643B5-E76D-467A-A5C8-E9F2C7EBC8AE}"/>
              </a:ext>
            </a:extLst>
          </p:cNvPr>
          <p:cNvSpPr/>
          <p:nvPr/>
        </p:nvSpPr>
        <p:spPr bwMode="auto">
          <a:xfrm>
            <a:off x="1467883" y="2942138"/>
            <a:ext cx="1245552" cy="38269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API Server 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+ Controller Manager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4C8CC9-1C92-4E58-9E4E-AC6000DFCD15}"/>
              </a:ext>
            </a:extLst>
          </p:cNvPr>
          <p:cNvSpPr/>
          <p:nvPr/>
        </p:nvSpPr>
        <p:spPr bwMode="auto">
          <a:xfrm>
            <a:off x="2847578" y="2946443"/>
            <a:ext cx="960021" cy="374918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Data Store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(</a:t>
            </a:r>
            <a:r>
              <a:rPr lang="en-US" sz="900" err="1">
                <a:solidFill>
                  <a:schemeClr val="bg1"/>
                </a:solidFill>
              </a:rPr>
              <a:t>sqlite</a:t>
            </a:r>
            <a:r>
              <a:rPr lang="en-US" sz="900">
                <a:solidFill>
                  <a:schemeClr val="bg1"/>
                </a:solidFill>
              </a:rPr>
              <a:t>, </a:t>
            </a:r>
            <a:r>
              <a:rPr lang="en-US" sz="900" err="1">
                <a:solidFill>
                  <a:schemeClr val="bg1"/>
                </a:solidFill>
              </a:rPr>
              <a:t>etcd</a:t>
            </a:r>
            <a:r>
              <a:rPr lang="en-US" sz="900">
                <a:solidFill>
                  <a:schemeClr val="bg1"/>
                </a:solidFill>
              </a:rPr>
              <a:t>, …)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9328B1-39BB-40D2-8079-8A338C442A91}"/>
              </a:ext>
            </a:extLst>
          </p:cNvPr>
          <p:cNvCxnSpPr>
            <a:cxnSpLocks/>
            <a:stCxn id="20" idx="3"/>
          </p:cNvCxnSpPr>
          <p:nvPr/>
        </p:nvCxnSpPr>
        <p:spPr bwMode="auto">
          <a:xfrm>
            <a:off x="2713435" y="3133484"/>
            <a:ext cx="129283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DB677E-68AA-4F20-A367-9DB87F5561B2}"/>
              </a:ext>
            </a:extLst>
          </p:cNvPr>
          <p:cNvGrpSpPr/>
          <p:nvPr/>
        </p:nvGrpSpPr>
        <p:grpSpPr>
          <a:xfrm>
            <a:off x="359569" y="1115649"/>
            <a:ext cx="4788776" cy="1196163"/>
            <a:chOff x="295867" y="2106511"/>
            <a:chExt cx="6385034" cy="159488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61874B-340B-456C-A78A-05D0AD06D3DE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F4EE7A-E6B6-4281-9824-367D492D24D5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ns1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6FC1-EB35-4B18-A3F6-7B6D72C37F36}"/>
              </a:ext>
            </a:extLst>
          </p:cNvPr>
          <p:cNvSpPr/>
          <p:nvPr/>
        </p:nvSpPr>
        <p:spPr bwMode="auto">
          <a:xfrm>
            <a:off x="497238" y="1378806"/>
            <a:ext cx="1147596" cy="50333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53B85-14A0-4830-91CC-48CF50D6800E}"/>
              </a:ext>
            </a:extLst>
          </p:cNvPr>
          <p:cNvSpPr/>
          <p:nvPr/>
        </p:nvSpPr>
        <p:spPr bwMode="auto">
          <a:xfrm>
            <a:off x="2073907" y="1383914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61ACB9-FD8E-4218-B673-6682B17378B3}"/>
              </a:ext>
            </a:extLst>
          </p:cNvPr>
          <p:cNvSpPr/>
          <p:nvPr/>
        </p:nvSpPr>
        <p:spPr bwMode="auto">
          <a:xfrm>
            <a:off x="3747307" y="1378806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F25868-B86A-4F18-9E1A-4353C86FB372}"/>
              </a:ext>
            </a:extLst>
          </p:cNvPr>
          <p:cNvSpPr/>
          <p:nvPr/>
        </p:nvSpPr>
        <p:spPr bwMode="auto">
          <a:xfrm>
            <a:off x="3893657" y="2942424"/>
            <a:ext cx="835877" cy="37491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accent4"/>
                </a:solidFill>
              </a:rPr>
              <a:t>Syncer</a:t>
            </a:r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868E7A-D5DD-4C5F-A538-D3CAA7C91BF5}"/>
              </a:ext>
            </a:extLst>
          </p:cNvPr>
          <p:cNvSpPr/>
          <p:nvPr/>
        </p:nvSpPr>
        <p:spPr bwMode="auto">
          <a:xfrm>
            <a:off x="5016803" y="2581783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Sample-pod-1-x-ns1-x-vc1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ACFD96-47F4-4D2C-8093-920D6A00B1E7}"/>
              </a:ext>
            </a:extLst>
          </p:cNvPr>
          <p:cNvSpPr/>
          <p:nvPr/>
        </p:nvSpPr>
        <p:spPr bwMode="auto">
          <a:xfrm>
            <a:off x="5016803" y="2879933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Sample-pod-2-x-ns1-x-vc1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DACD9F-8A82-4A49-9D59-297134D3C5DE}"/>
              </a:ext>
            </a:extLst>
          </p:cNvPr>
          <p:cNvSpPr/>
          <p:nvPr/>
        </p:nvSpPr>
        <p:spPr bwMode="auto">
          <a:xfrm>
            <a:off x="7107763" y="2448834"/>
            <a:ext cx="1403191" cy="184950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9284D-A0B0-4A3D-A9BC-0BCE4E2E1130}"/>
              </a:ext>
            </a:extLst>
          </p:cNvPr>
          <p:cNvSpPr/>
          <p:nvPr/>
        </p:nvSpPr>
        <p:spPr bwMode="auto">
          <a:xfrm>
            <a:off x="7107763" y="3946142"/>
            <a:ext cx="1403191" cy="36405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 err="1">
                <a:solidFill>
                  <a:schemeClr val="bg1"/>
                </a:solidFill>
              </a:rPr>
              <a:t>kube</a:t>
            </a:r>
            <a:r>
              <a:rPr lang="en-US" sz="1050">
                <a:solidFill>
                  <a:schemeClr val="bg1"/>
                </a:solidFill>
              </a:rPr>
              <a:t>-system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009423-7E07-42F0-A8E3-2A35583593F9}"/>
              </a:ext>
            </a:extLst>
          </p:cNvPr>
          <p:cNvSpPr/>
          <p:nvPr/>
        </p:nvSpPr>
        <p:spPr bwMode="auto">
          <a:xfrm>
            <a:off x="7310075" y="2727084"/>
            <a:ext cx="1058895" cy="266886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E14A9-3B43-41AD-8C3B-1D3CCE708AF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 flipV="1">
            <a:off x="6942407" y="2715226"/>
            <a:ext cx="367668" cy="14530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0350B0-B91D-4B56-810B-E9F1F9FCA66E}"/>
              </a:ext>
            </a:extLst>
          </p:cNvPr>
          <p:cNvCxnSpPr>
            <a:cxnSpLocks/>
            <a:stCxn id="29" idx="1"/>
            <a:endCxn id="35" idx="3"/>
          </p:cNvCxnSpPr>
          <p:nvPr/>
        </p:nvCxnSpPr>
        <p:spPr>
          <a:xfrm flipH="1">
            <a:off x="6942407" y="2860527"/>
            <a:ext cx="367668" cy="152849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4DE47E0-8DBC-44C9-AF8A-AD66C379C0CD}"/>
              </a:ext>
            </a:extLst>
          </p:cNvPr>
          <p:cNvSpPr/>
          <p:nvPr/>
        </p:nvSpPr>
        <p:spPr>
          <a:xfrm>
            <a:off x="274320" y="2413518"/>
            <a:ext cx="8806375" cy="222881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3C707A-29C5-46BB-A540-D310AD68A000}"/>
              </a:ext>
            </a:extLst>
          </p:cNvPr>
          <p:cNvSpPr/>
          <p:nvPr/>
        </p:nvSpPr>
        <p:spPr>
          <a:xfrm>
            <a:off x="271973" y="1033975"/>
            <a:ext cx="8806375" cy="13411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1851A8-88C5-4998-B737-BC191DCFD556}"/>
              </a:ext>
            </a:extLst>
          </p:cNvPr>
          <p:cNvSpPr txBox="1"/>
          <p:nvPr/>
        </p:nvSpPr>
        <p:spPr>
          <a:xfrm>
            <a:off x="7948778" y="4364511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Host Cluster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47FCF5-F7E6-458E-B2A2-F0F870BDD9AE}"/>
              </a:ext>
            </a:extLst>
          </p:cNvPr>
          <p:cNvSpPr txBox="1"/>
          <p:nvPr/>
        </p:nvSpPr>
        <p:spPr>
          <a:xfrm>
            <a:off x="8160286" y="1086161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vcluster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843641-4BAD-4128-824F-5030A04E713D}"/>
              </a:ext>
            </a:extLst>
          </p:cNvPr>
          <p:cNvGrpSpPr/>
          <p:nvPr/>
        </p:nvGrpSpPr>
        <p:grpSpPr>
          <a:xfrm>
            <a:off x="5237822" y="1113186"/>
            <a:ext cx="2659621" cy="1196163"/>
            <a:chOff x="295867" y="2106511"/>
            <a:chExt cx="6385034" cy="15948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83995A-C5E7-4202-AF82-E54CE2E17A40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E91B92-18AB-48C0-B973-049F480EBFE0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ns2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8FC477F-E749-4897-8963-D8A318E34085}"/>
              </a:ext>
            </a:extLst>
          </p:cNvPr>
          <p:cNvSpPr/>
          <p:nvPr/>
        </p:nvSpPr>
        <p:spPr bwMode="auto">
          <a:xfrm>
            <a:off x="5301722" y="1381359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312B88-6D0A-4657-A092-234A6D7198B6}"/>
              </a:ext>
            </a:extLst>
          </p:cNvPr>
          <p:cNvSpPr/>
          <p:nvPr/>
        </p:nvSpPr>
        <p:spPr bwMode="auto">
          <a:xfrm>
            <a:off x="6587886" y="1378806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F94679-1C98-489A-99C6-C9D01C49AE5D}"/>
              </a:ext>
            </a:extLst>
          </p:cNvPr>
          <p:cNvSpPr/>
          <p:nvPr/>
        </p:nvSpPr>
        <p:spPr bwMode="auto">
          <a:xfrm>
            <a:off x="5016803" y="3183899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Sample-pod-1-x-ns2-x-vc1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FB067B-7F99-44E8-A103-F5A46C2E5682}"/>
              </a:ext>
            </a:extLst>
          </p:cNvPr>
          <p:cNvSpPr/>
          <p:nvPr/>
        </p:nvSpPr>
        <p:spPr bwMode="auto">
          <a:xfrm>
            <a:off x="5016803" y="3482049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Sample-pod-2-x-ns2-x-vc1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EC8CB3-F9C5-45E2-BA15-61EB9EE8BA58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6942407" y="2867561"/>
            <a:ext cx="367668" cy="44978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DAFA73-DD07-46F7-8755-FC368AFFA0E1}"/>
              </a:ext>
            </a:extLst>
          </p:cNvPr>
          <p:cNvCxnSpPr>
            <a:cxnSpLocks/>
            <a:stCxn id="29" idx="1"/>
            <a:endCxn id="46" idx="3"/>
          </p:cNvCxnSpPr>
          <p:nvPr/>
        </p:nvCxnSpPr>
        <p:spPr>
          <a:xfrm flipH="1">
            <a:off x="6942407" y="2860527"/>
            <a:ext cx="367668" cy="754965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uble Brace 12">
            <a:extLst>
              <a:ext uri="{FF2B5EF4-FFF2-40B4-BE49-F238E27FC236}">
                <a16:creationId xmlns:a16="http://schemas.microsoft.com/office/drawing/2014/main" id="{E5D8A9D2-854D-4973-9F91-0D0A43968D06}"/>
              </a:ext>
            </a:extLst>
          </p:cNvPr>
          <p:cNvSpPr/>
          <p:nvPr/>
        </p:nvSpPr>
        <p:spPr>
          <a:xfrm>
            <a:off x="5943551" y="2555332"/>
            <a:ext cx="1069848" cy="1237781"/>
          </a:xfrm>
          <a:prstGeom prst="brace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6A2148-647A-45A1-86D3-B557587F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37" y="3963602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D6DBD11-D963-4D12-812C-BC8D8A76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1" y="3995786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id="{E5639403-5E04-44D3-87C5-61782B61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9" y="2906153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E87CDE62-3B33-46EE-BC86-BAAD3C8F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83" y="2568480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8A0ED83F-D4A4-4511-9B2E-FF6BFBF6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45" y="3549325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10BC51E3-1498-4902-99FB-9C5DD73FE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5" y="2032708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440DD908-817E-4880-B201-00AF9E15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41" y="2026135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7F4BFA2C-9742-4899-A6A0-F4C15806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3" y="1459781"/>
            <a:ext cx="347492" cy="3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id="{403D36CE-7857-4F04-A972-BC818688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06" y="151426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id="{1D108357-F150-45EE-8597-B1C0E2BC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55" y="151426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>
            <a:extLst>
              <a:ext uri="{FF2B5EF4-FFF2-40B4-BE49-F238E27FC236}">
                <a16:creationId xmlns:a16="http://schemas.microsoft.com/office/drawing/2014/main" id="{4280928F-38D4-4EA9-A428-6ED94535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02" y="2621673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CE9D506C-1D0B-4D5F-8D57-33767C8F4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377" y="2922068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BA6597E2-5659-477A-BF08-A3A58D165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91" y="3230766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17131D54-271D-4B3F-9340-9072AD8A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20" y="3523779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>
            <a:extLst>
              <a:ext uri="{FF2B5EF4-FFF2-40B4-BE49-F238E27FC236}">
                <a16:creationId xmlns:a16="http://schemas.microsoft.com/office/drawing/2014/main" id="{39766554-1F8D-4336-98B7-0A0D0C135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24" y="1513036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>
            <a:extLst>
              <a:ext uri="{FF2B5EF4-FFF2-40B4-BE49-F238E27FC236}">
                <a16:creationId xmlns:a16="http://schemas.microsoft.com/office/drawing/2014/main" id="{009EC7BB-0FE4-4588-BB66-027D29E3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86" y="1511478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4">
            <a:extLst>
              <a:ext uri="{FF2B5EF4-FFF2-40B4-BE49-F238E27FC236}">
                <a16:creationId xmlns:a16="http://schemas.microsoft.com/office/drawing/2014/main" id="{216FBEBF-8D0D-4E9B-B13B-D762071C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35" y="2940417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>
            <a:extLst>
              <a:ext uri="{FF2B5EF4-FFF2-40B4-BE49-F238E27FC236}">
                <a16:creationId xmlns:a16="http://schemas.microsoft.com/office/drawing/2014/main" id="{2699446E-6588-43FA-8C69-52C8D399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79" y="3022631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>
            <a:extLst>
              <a:ext uri="{FF2B5EF4-FFF2-40B4-BE49-F238E27FC236}">
                <a16:creationId xmlns:a16="http://schemas.microsoft.com/office/drawing/2014/main" id="{F46E4442-ECF0-4C77-9FC5-C9F3FB26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31" y="2935084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070BFD1D-6CEB-491C-9029-45E103F7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95" y="3947737"/>
            <a:ext cx="366864" cy="3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78B0F83B-DE54-4A6A-BC54-AAE578F4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79" y="2712539"/>
            <a:ext cx="299804" cy="2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7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806D-1EE6-45D0-B1DF-DB7787A0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2" y="331703"/>
            <a:ext cx="5956825" cy="810816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Kubernetes Resources inside vcluster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7310F-5D14-47EC-BEB9-7656F253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28" y="880909"/>
            <a:ext cx="6440093" cy="3499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F3C23-0E6C-4826-9284-3E8068F7AA85}"/>
              </a:ext>
            </a:extLst>
          </p:cNvPr>
          <p:cNvSpPr txBox="1"/>
          <p:nvPr/>
        </p:nvSpPr>
        <p:spPr>
          <a:xfrm>
            <a:off x="313071" y="1231653"/>
            <a:ext cx="27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High-level = Purely Virtual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C5EE9-301C-4259-BC2B-27D7B7545E69}"/>
              </a:ext>
            </a:extLst>
          </p:cNvPr>
          <p:cNvSpPr txBox="1"/>
          <p:nvPr/>
        </p:nvSpPr>
        <p:spPr>
          <a:xfrm>
            <a:off x="313071" y="3505596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Low-Level = Sync'd Resources</a:t>
            </a:r>
          </a:p>
        </p:txBody>
      </p:sp>
    </p:spTree>
    <p:extLst>
      <p:ext uri="{BB962C8B-B14F-4D97-AF65-F5344CB8AC3E}">
        <p14:creationId xmlns:p14="http://schemas.microsoft.com/office/powerpoint/2010/main" val="2229342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BB47-CB10-4F15-A91E-9F31DDB2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8" y="357188"/>
            <a:ext cx="6265070" cy="810816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Network &amp; DNS inside vcluster – Pod, Service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4FFEC3-5839-4BCB-8B02-17795EBABD49}"/>
              </a:ext>
            </a:extLst>
          </p:cNvPr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818756268"/>
              </p:ext>
            </p:extLst>
          </p:nvPr>
        </p:nvGraphicFramePr>
        <p:xfrm>
          <a:off x="238074" y="1259698"/>
          <a:ext cx="3138172" cy="247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6AA1490-65D6-4EDE-AEF9-2477B194A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655" y="1168003"/>
            <a:ext cx="5415375" cy="3269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853FD2-D59C-4670-BA81-B39375B80F82}"/>
              </a:ext>
            </a:extLst>
          </p:cNvPr>
          <p:cNvSpPr txBox="1"/>
          <p:nvPr/>
        </p:nvSpPr>
        <p:spPr>
          <a:xfrm>
            <a:off x="4890868" y="4437716"/>
            <a:ext cx="34675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Source: </a:t>
            </a:r>
            <a:r>
              <a:rPr lang="en-US" sz="800">
                <a:hlinkClick r:id="rId8"/>
              </a:rPr>
              <a:t>Network &amp; DNS | vcluster docs | Virtual Clusters for Kubernetes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5037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BB47-CB10-4F15-A91E-9F31DDB2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8" y="357188"/>
            <a:ext cx="6265070" cy="810816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Network &amp; DNS inside vcluster – Ingress Traffic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65E7E-01CA-4A74-A6E2-A8D50E92EE3F}"/>
              </a:ext>
            </a:extLst>
          </p:cNvPr>
          <p:cNvSpPr/>
          <p:nvPr/>
        </p:nvSpPr>
        <p:spPr>
          <a:xfrm>
            <a:off x="2071787" y="3305908"/>
            <a:ext cx="6265070" cy="11190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9C226-FF00-4FE1-8C40-DD1441138885}"/>
              </a:ext>
            </a:extLst>
          </p:cNvPr>
          <p:cNvSpPr/>
          <p:nvPr/>
        </p:nvSpPr>
        <p:spPr>
          <a:xfrm>
            <a:off x="2071788" y="1694517"/>
            <a:ext cx="2135732" cy="12788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02688-F9C2-44AF-B507-44073E22F3BF}"/>
              </a:ext>
            </a:extLst>
          </p:cNvPr>
          <p:cNvSpPr/>
          <p:nvPr/>
        </p:nvSpPr>
        <p:spPr>
          <a:xfrm>
            <a:off x="4572000" y="1694517"/>
            <a:ext cx="2135732" cy="12788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vcluster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576D5B-E19D-4E1F-83E7-983B37A2EEB4}"/>
              </a:ext>
            </a:extLst>
          </p:cNvPr>
          <p:cNvGrpSpPr/>
          <p:nvPr/>
        </p:nvGrpSpPr>
        <p:grpSpPr>
          <a:xfrm>
            <a:off x="2442663" y="2333958"/>
            <a:ext cx="1496290" cy="669324"/>
            <a:chOff x="2442663" y="2333958"/>
            <a:chExt cx="1496290" cy="669324"/>
          </a:xfrm>
        </p:grpSpPr>
        <p:pic>
          <p:nvPicPr>
            <p:cNvPr id="1028" name="Picture 4" descr="F5 NGINX Ingress Controller - 生产级Kubernetes | NGINX">
              <a:extLst>
                <a:ext uri="{FF2B5EF4-FFF2-40B4-BE49-F238E27FC236}">
                  <a16:creationId xmlns:a16="http://schemas.microsoft.com/office/drawing/2014/main" id="{44B3AFB7-49EF-4AEF-AA3E-84129BDF4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663" y="2552812"/>
              <a:ext cx="1496290" cy="244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EE5DEF2D-F0C2-4A9A-865E-FD6DF515F55B}"/>
                </a:ext>
              </a:extLst>
            </p:cNvPr>
            <p:cNvSpPr/>
            <p:nvPr/>
          </p:nvSpPr>
          <p:spPr>
            <a:xfrm>
              <a:off x="2576944" y="2333958"/>
              <a:ext cx="613864" cy="669324"/>
            </a:xfrm>
            <a:prstGeom prst="mathMultiply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20A94-CCE8-46B5-B98F-63920F556E5F}"/>
              </a:ext>
            </a:extLst>
          </p:cNvPr>
          <p:cNvGrpSpPr/>
          <p:nvPr/>
        </p:nvGrpSpPr>
        <p:grpSpPr>
          <a:xfrm>
            <a:off x="4936482" y="2359536"/>
            <a:ext cx="1496290" cy="669324"/>
            <a:chOff x="4936482" y="2359536"/>
            <a:chExt cx="1496290" cy="669324"/>
          </a:xfrm>
        </p:grpSpPr>
        <p:pic>
          <p:nvPicPr>
            <p:cNvPr id="15" name="Picture 4" descr="F5 NGINX Ingress Controller - 生产级Kubernetes | NGINX">
              <a:extLst>
                <a:ext uri="{FF2B5EF4-FFF2-40B4-BE49-F238E27FC236}">
                  <a16:creationId xmlns:a16="http://schemas.microsoft.com/office/drawing/2014/main" id="{7DD9F5A7-6281-4E0E-B4BB-2F20E3991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482" y="2571750"/>
              <a:ext cx="1496290" cy="244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Multiplication Sign 16">
              <a:extLst>
                <a:ext uri="{FF2B5EF4-FFF2-40B4-BE49-F238E27FC236}">
                  <a16:creationId xmlns:a16="http://schemas.microsoft.com/office/drawing/2014/main" id="{A87051AC-0877-47BE-B950-9E21ADE210BD}"/>
                </a:ext>
              </a:extLst>
            </p:cNvPr>
            <p:cNvSpPr/>
            <p:nvPr/>
          </p:nvSpPr>
          <p:spPr>
            <a:xfrm>
              <a:off x="5048381" y="2359536"/>
              <a:ext cx="613864" cy="669324"/>
            </a:xfrm>
            <a:prstGeom prst="mathMultiply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F5 NGINX Ingress Controller - 生产级Kubernetes | NGINX">
            <a:extLst>
              <a:ext uri="{FF2B5EF4-FFF2-40B4-BE49-F238E27FC236}">
                <a16:creationId xmlns:a16="http://schemas.microsoft.com/office/drawing/2014/main" id="{205B7EF7-9B42-495B-9827-59E14F62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3" y="3648698"/>
            <a:ext cx="2369906" cy="3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E856B0A-2DA4-40B7-B3FB-8026924C2D2D}"/>
              </a:ext>
            </a:extLst>
          </p:cNvPr>
          <p:cNvGrpSpPr/>
          <p:nvPr/>
        </p:nvGrpSpPr>
        <p:grpSpPr>
          <a:xfrm>
            <a:off x="2071787" y="1683884"/>
            <a:ext cx="1206942" cy="553072"/>
            <a:chOff x="2071787" y="1683884"/>
            <a:chExt cx="1206942" cy="55307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A64C518-D03F-4139-9BCA-C002EF401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787" y="1683884"/>
              <a:ext cx="569104" cy="55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lowchart: Document 17">
              <a:extLst>
                <a:ext uri="{FF2B5EF4-FFF2-40B4-BE49-F238E27FC236}">
                  <a16:creationId xmlns:a16="http://schemas.microsoft.com/office/drawing/2014/main" id="{C42A6618-C762-4FD8-98AE-74C189430894}"/>
                </a:ext>
              </a:extLst>
            </p:cNvPr>
            <p:cNvSpPr/>
            <p:nvPr/>
          </p:nvSpPr>
          <p:spPr>
            <a:xfrm>
              <a:off x="2572151" y="1820909"/>
              <a:ext cx="706578" cy="412490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Ingress Rules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24160-C0B7-4F94-9AC3-2F860C799B50}"/>
              </a:ext>
            </a:extLst>
          </p:cNvPr>
          <p:cNvGrpSpPr/>
          <p:nvPr/>
        </p:nvGrpSpPr>
        <p:grpSpPr>
          <a:xfrm>
            <a:off x="4571999" y="1666145"/>
            <a:ext cx="1182960" cy="567127"/>
            <a:chOff x="4571999" y="1666145"/>
            <a:chExt cx="1182960" cy="567127"/>
          </a:xfrm>
        </p:grpSpPr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B3BB3E7-57FD-46A0-AFC3-4BC3ABA8F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1666145"/>
              <a:ext cx="569104" cy="55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Document 23">
              <a:extLst>
                <a:ext uri="{FF2B5EF4-FFF2-40B4-BE49-F238E27FC236}">
                  <a16:creationId xmlns:a16="http://schemas.microsoft.com/office/drawing/2014/main" id="{C1EA40C7-4B25-4154-89D5-D56460248256}"/>
                </a:ext>
              </a:extLst>
            </p:cNvPr>
            <p:cNvSpPr/>
            <p:nvPr/>
          </p:nvSpPr>
          <p:spPr>
            <a:xfrm>
              <a:off x="5048381" y="1820782"/>
              <a:ext cx="706578" cy="412490"/>
            </a:xfrm>
            <a:prstGeom prst="flowChartDocumen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Ingress Rules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EDA9625-23A7-BADE-F3FA-82F7CFCC4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02868"/>
              </p:ext>
            </p:extLst>
          </p:nvPr>
        </p:nvGraphicFramePr>
        <p:xfrm>
          <a:off x="1000313" y="562856"/>
          <a:ext cx="7184526" cy="372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B6BB47-CB10-4F15-A91E-9F31DDB2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118" y="3593119"/>
            <a:ext cx="6265070" cy="810816"/>
          </a:xfrm>
        </p:spPr>
        <p:txBody>
          <a:bodyPr wrap="square" anchor="t">
            <a:normAutofit/>
          </a:bodyPr>
          <a:lstStyle/>
          <a:p>
            <a:r>
              <a:rPr lang="en-US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1164943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quest for Live Demo">
            <a:extLst>
              <a:ext uri="{FF2B5EF4-FFF2-40B4-BE49-F238E27FC236}">
                <a16:creationId xmlns:a16="http://schemas.microsoft.com/office/drawing/2014/main" id="{9CBE3014-53A4-49E4-937D-0E777C7F4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86" y="265470"/>
            <a:ext cx="6371303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8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8CA8-9DE9-4F8A-8C56-273280B7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Speakers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50C17-B488-44AC-86B4-9975083BC315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80347" y="2330246"/>
            <a:ext cx="4104084" cy="2347720"/>
          </a:xfrm>
        </p:spPr>
        <p:txBody>
          <a:bodyPr/>
          <a:lstStyle/>
          <a:p>
            <a:r>
              <a:rPr lang="en-US"/>
              <a:t>Raman N</a:t>
            </a:r>
          </a:p>
          <a:p>
            <a:r>
              <a:rPr lang="en-US"/>
              <a:t>Senior Software Engineer @Ericsson</a:t>
            </a:r>
          </a:p>
          <a:p>
            <a:r>
              <a:rPr lang="en-US"/>
              <a:t>Twitter: </a:t>
            </a:r>
            <a:r>
              <a:rPr lang="en-US" u="sng">
                <a:hlinkClick r:id="rId2"/>
              </a:rPr>
              <a:t>@raman_n</a:t>
            </a:r>
            <a:endParaRPr lang="en-US" u="sng"/>
          </a:p>
          <a:p>
            <a:endParaRPr lang="en-US"/>
          </a:p>
        </p:txBody>
      </p:sp>
      <p:pic>
        <p:nvPicPr>
          <p:cNvPr id="7" name="Content Placeholder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B490D3C-7432-46CE-85FE-C810F6B5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6" y="1039761"/>
            <a:ext cx="1139390" cy="10845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16D45A-67FC-4350-B2F1-2F7579901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15" y="2330246"/>
            <a:ext cx="4104085" cy="1875771"/>
          </a:xfrm>
        </p:spPr>
        <p:txBody>
          <a:bodyPr/>
          <a:lstStyle/>
          <a:p>
            <a:r>
              <a:rPr lang="en-US"/>
              <a:t>Chidambaranathan R (Nathan)</a:t>
            </a:r>
          </a:p>
          <a:p>
            <a:r>
              <a:rPr lang="en-US"/>
              <a:t>Principal Software Engineer @Ericsson</a:t>
            </a:r>
          </a:p>
          <a:p>
            <a:r>
              <a:rPr lang="en-US"/>
              <a:t>Twitter: </a:t>
            </a:r>
            <a:r>
              <a:rPr lang="en-US" u="sng">
                <a:hlinkClick r:id="rId4"/>
              </a:rPr>
              <a:t>@rcnathan</a:t>
            </a:r>
            <a:endParaRPr lang="en-US" u="sng"/>
          </a:p>
          <a:p>
            <a:endParaRPr lang="en-US"/>
          </a:p>
        </p:txBody>
      </p:sp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B52D7E7-5370-493D-8B30-DE258AB08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511" y="1039761"/>
            <a:ext cx="1139390" cy="10845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90B1-9832-4873-9506-0B13C5518195}"/>
              </a:ext>
            </a:extLst>
          </p:cNvPr>
          <p:cNvCxnSpPr/>
          <p:nvPr/>
        </p:nvCxnSpPr>
        <p:spPr>
          <a:xfrm>
            <a:off x="4483510" y="762596"/>
            <a:ext cx="0" cy="36840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71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computer, desk, computer&#10;&#10;Description automatically generated">
            <a:extLst>
              <a:ext uri="{FF2B5EF4-FFF2-40B4-BE49-F238E27FC236}">
                <a16:creationId xmlns:a16="http://schemas.microsoft.com/office/drawing/2014/main" id="{550F376A-A37B-4026-B09F-05E932B33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4" b="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C13FBF1-AECE-483D-985E-0063171D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568" y="357188"/>
            <a:ext cx="6265070" cy="2593181"/>
          </a:xfrm>
        </p:spPr>
        <p:txBody>
          <a:bodyPr wrap="square" anchor="t">
            <a:normAutofit/>
          </a:bodyPr>
          <a:lstStyle/>
          <a:p>
            <a:r>
              <a:rPr lang="en-US"/>
              <a:t>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120663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- How to expose and access vcluster?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84EBE0-B3A1-4CC4-B2D5-D85D84FB62F0}"/>
              </a:ext>
            </a:extLst>
          </p:cNvPr>
          <p:cNvGrpSpPr/>
          <p:nvPr/>
        </p:nvGrpSpPr>
        <p:grpSpPr>
          <a:xfrm>
            <a:off x="2551463" y="2194473"/>
            <a:ext cx="5957884" cy="1865715"/>
            <a:chOff x="609670" y="1636293"/>
            <a:chExt cx="6794874" cy="18709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1756AE-AC57-4B6E-8255-F1A59DDF8D79}"/>
                </a:ext>
              </a:extLst>
            </p:cNvPr>
            <p:cNvSpPr/>
            <p:nvPr/>
          </p:nvSpPr>
          <p:spPr bwMode="auto">
            <a:xfrm>
              <a:off x="609670" y="1636293"/>
              <a:ext cx="6776792" cy="1870911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C35C39-85E5-4591-BB2F-BC3CFD3DF61E}"/>
                </a:ext>
              </a:extLst>
            </p:cNvPr>
            <p:cNvSpPr/>
            <p:nvPr/>
          </p:nvSpPr>
          <p:spPr bwMode="auto">
            <a:xfrm>
              <a:off x="627752" y="3137233"/>
              <a:ext cx="6776792" cy="36997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host-namespace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5654F0-C7B2-4305-9F48-E127388344E6}"/>
                </a:ext>
              </a:extLst>
            </p:cNvPr>
            <p:cNvSpPr/>
            <p:nvPr/>
          </p:nvSpPr>
          <p:spPr bwMode="auto">
            <a:xfrm>
              <a:off x="2218928" y="2713118"/>
              <a:ext cx="5059029" cy="369972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</a:t>
              </a:r>
              <a:r>
                <a:rPr lang="en-US" sz="1050" err="1">
                  <a:solidFill>
                    <a:schemeClr val="bg1"/>
                  </a:solidFill>
                </a:rPr>
                <a:t>Statefulset</a:t>
              </a:r>
              <a:r>
                <a:rPr lang="en-US" sz="1050">
                  <a:solidFill>
                    <a:schemeClr val="bg1"/>
                  </a:solidFill>
                </a:rPr>
                <a:t> (vc1)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B68EB5-9A93-43DD-B163-E2EC19E2B54F}"/>
                </a:ext>
              </a:extLst>
            </p:cNvPr>
            <p:cNvSpPr/>
            <p:nvPr/>
          </p:nvSpPr>
          <p:spPr bwMode="auto">
            <a:xfrm>
              <a:off x="748068" y="1757081"/>
              <a:ext cx="1381605" cy="132600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service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FCADC4-A852-4D97-9F37-23FA7D7108BF}"/>
                </a:ext>
              </a:extLst>
            </p:cNvPr>
            <p:cNvSpPr/>
            <p:nvPr/>
          </p:nvSpPr>
          <p:spPr bwMode="auto">
            <a:xfrm>
              <a:off x="2218928" y="1757081"/>
              <a:ext cx="5059028" cy="88686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pod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161F96-6DA4-470C-BC81-5CB8970D1510}"/>
                </a:ext>
              </a:extLst>
            </p:cNvPr>
            <p:cNvSpPr/>
            <p:nvPr/>
          </p:nvSpPr>
          <p:spPr bwMode="auto">
            <a:xfrm>
              <a:off x="2344982" y="2150650"/>
              <a:ext cx="1585439" cy="369972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>
                  <a:solidFill>
                    <a:schemeClr val="bg1"/>
                  </a:solidFill>
                </a:rPr>
                <a:t>API Server </a:t>
              </a:r>
            </a:p>
            <a:p>
              <a:pPr algn="ctr"/>
              <a:r>
                <a:rPr lang="en-US" sz="1050">
                  <a:solidFill>
                    <a:schemeClr val="bg1"/>
                  </a:solidFill>
                </a:rPr>
                <a:t>+ Controller Manager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E36A7E-2264-4033-A9D0-9E9E4FBBBD4A}"/>
                </a:ext>
              </a:extLst>
            </p:cNvPr>
            <p:cNvSpPr/>
            <p:nvPr/>
          </p:nvSpPr>
          <p:spPr bwMode="auto">
            <a:xfrm>
              <a:off x="4156113" y="2158166"/>
              <a:ext cx="1221990" cy="362456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>
                  <a:solidFill>
                    <a:schemeClr val="bg1"/>
                  </a:solidFill>
                </a:rPr>
                <a:t>Data Store</a:t>
              </a:r>
            </a:p>
            <a:p>
              <a:pPr algn="ctr"/>
              <a:r>
                <a:rPr lang="en-US" sz="1050">
                  <a:solidFill>
                    <a:schemeClr val="bg1"/>
                  </a:solidFill>
                </a:rPr>
                <a:t>(</a:t>
              </a:r>
              <a:r>
                <a:rPr lang="en-US" sz="1050" err="1">
                  <a:solidFill>
                    <a:schemeClr val="bg1"/>
                  </a:solidFill>
                </a:rPr>
                <a:t>sqlite</a:t>
              </a:r>
              <a:r>
                <a:rPr lang="en-US" sz="1050">
                  <a:solidFill>
                    <a:schemeClr val="bg1"/>
                  </a:solidFill>
                </a:rPr>
                <a:t>, </a:t>
              </a:r>
              <a:r>
                <a:rPr lang="en-US" sz="1050" err="1">
                  <a:solidFill>
                    <a:schemeClr val="bg1"/>
                  </a:solidFill>
                </a:rPr>
                <a:t>etcd</a:t>
              </a:r>
              <a:r>
                <a:rPr lang="en-US" sz="1050">
                  <a:solidFill>
                    <a:schemeClr val="bg1"/>
                  </a:solidFill>
                </a:rPr>
                <a:t>, …)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F3225EE-7848-474F-A4C9-D42FAC07FD0D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 bwMode="auto">
            <a:xfrm>
              <a:off x="3930421" y="2335636"/>
              <a:ext cx="225692" cy="3758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CDCAEE-467A-4A6D-8245-E3DB4A75276F}"/>
                </a:ext>
              </a:extLst>
            </p:cNvPr>
            <p:cNvSpPr/>
            <p:nvPr/>
          </p:nvSpPr>
          <p:spPr bwMode="auto">
            <a:xfrm>
              <a:off x="5589606" y="2158166"/>
              <a:ext cx="1221990" cy="362456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err="1">
                  <a:solidFill>
                    <a:schemeClr val="bg1"/>
                  </a:solidFill>
                </a:rPr>
                <a:t>Syncer</a:t>
              </a:r>
              <a:endParaRPr lang="en-US" sz="105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68C0685-C58F-4581-8F17-6E9E1E054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644738"/>
              </p:ext>
            </p:extLst>
          </p:nvPr>
        </p:nvGraphicFramePr>
        <p:xfrm>
          <a:off x="498820" y="1902939"/>
          <a:ext cx="2173993" cy="154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9B88A557-755D-44EA-869D-47D11CC476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76767"/>
              </p:ext>
            </p:extLst>
          </p:nvPr>
        </p:nvGraphicFramePr>
        <p:xfrm>
          <a:off x="4073020" y="1061055"/>
          <a:ext cx="2173992" cy="154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9" name="Picture 2">
            <a:extLst>
              <a:ext uri="{FF2B5EF4-FFF2-40B4-BE49-F238E27FC236}">
                <a16:creationId xmlns:a16="http://schemas.microsoft.com/office/drawing/2014/main" id="{B9F7B8BF-3AEF-470B-8549-881E22BA4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17" y="3743813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D8925EF-F321-4A64-856C-89C0F6E9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65" y="2289340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B3B31C19-9D8C-4CE8-B45A-B44BA74B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84" y="2508478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59EA8D55-2954-4A1C-B76C-89AA2C01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90" y="3268307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410A9480-FE45-451A-A2F1-9FB0FA289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15" y="2707863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BCD4E1F3-BA80-4894-9BD9-C4F1C33A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2" y="2791754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22DC70B6-40B0-4BF6-9D46-85840311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40" y="2703122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0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- Monitoring the vcluster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016E2-9856-41D0-954B-70AAFB98E77A}"/>
              </a:ext>
            </a:extLst>
          </p:cNvPr>
          <p:cNvGrpSpPr/>
          <p:nvPr/>
        </p:nvGrpSpPr>
        <p:grpSpPr>
          <a:xfrm>
            <a:off x="2305120" y="1799280"/>
            <a:ext cx="4157663" cy="2378869"/>
            <a:chOff x="6370557" y="1843087"/>
            <a:chExt cx="5543550" cy="317182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FE899CA-A7F7-47AC-BBD4-A1399A6DF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557" y="1843087"/>
              <a:ext cx="5543550" cy="31718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191ED4-3B3B-4469-8FE1-E8AE2D858861}"/>
                </a:ext>
              </a:extLst>
            </p:cNvPr>
            <p:cNvSpPr/>
            <p:nvPr/>
          </p:nvSpPr>
          <p:spPr bwMode="auto">
            <a:xfrm>
              <a:off x="9952187" y="4459038"/>
              <a:ext cx="1415846" cy="370114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900">
                  <a:solidFill>
                    <a:schemeClr val="bg1"/>
                  </a:solidFill>
                </a:rPr>
                <a:t>Host Cluster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6958787-74CE-4B7F-AB01-8BFFBF5EB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168700" y="4446406"/>
              <a:ext cx="1179664" cy="40247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1F65CF-DAB1-4114-8E1F-E359BA2AC020}"/>
              </a:ext>
            </a:extLst>
          </p:cNvPr>
          <p:cNvGrpSpPr/>
          <p:nvPr/>
        </p:nvGrpSpPr>
        <p:grpSpPr>
          <a:xfrm>
            <a:off x="2524910" y="1412995"/>
            <a:ext cx="5850992" cy="1824294"/>
            <a:chOff x="1871712" y="1412995"/>
            <a:chExt cx="5850992" cy="18242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95CBF5-12CD-4659-B447-4AED0970B836}"/>
                </a:ext>
              </a:extLst>
            </p:cNvPr>
            <p:cNvGrpSpPr/>
            <p:nvPr/>
          </p:nvGrpSpPr>
          <p:grpSpPr>
            <a:xfrm>
              <a:off x="1871712" y="1872691"/>
              <a:ext cx="5850992" cy="1364598"/>
              <a:chOff x="2231582" y="1017725"/>
              <a:chExt cx="6051406" cy="111108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023EFB9-B702-44AF-A894-D3E87EFA7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06852" y="1253303"/>
                <a:ext cx="4576136" cy="6922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C70EC71-7D36-478D-BC3A-D3ACD0512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</a:blip>
              <a:stretch>
                <a:fillRect/>
              </a:stretch>
            </p:blipFill>
            <p:spPr>
              <a:xfrm>
                <a:off x="2231582" y="1017725"/>
                <a:ext cx="1475272" cy="1111084"/>
              </a:xfrm>
              <a:prstGeom prst="rect">
                <a:avLst/>
              </a:prstGeom>
            </p:spPr>
          </p:pic>
        </p:grpSp>
        <p:pic>
          <p:nvPicPr>
            <p:cNvPr id="17" name="Picture 16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6EB2DABB-DA68-4712-AE15-B0C0ED92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1723" y="1412995"/>
              <a:ext cx="1426413" cy="45969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66803E-4A6E-45FF-BB3C-2CC3F79BDB39}"/>
              </a:ext>
            </a:extLst>
          </p:cNvPr>
          <p:cNvGrpSpPr/>
          <p:nvPr/>
        </p:nvGrpSpPr>
        <p:grpSpPr>
          <a:xfrm>
            <a:off x="1867022" y="2999431"/>
            <a:ext cx="582034" cy="920340"/>
            <a:chOff x="1867022" y="2999431"/>
            <a:chExt cx="582034" cy="92034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0C601C-EC60-4761-9F49-24F003052E28}"/>
                </a:ext>
              </a:extLst>
            </p:cNvPr>
            <p:cNvCxnSpPr>
              <a:cxnSpLocks/>
            </p:cNvCxnSpPr>
            <p:nvPr/>
          </p:nvCxnSpPr>
          <p:spPr>
            <a:xfrm>
              <a:off x="1873559" y="3004904"/>
              <a:ext cx="5754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4DE197-875E-4C4C-BE2B-B4C88CA0632F}"/>
                </a:ext>
              </a:extLst>
            </p:cNvPr>
            <p:cNvCxnSpPr>
              <a:cxnSpLocks/>
            </p:cNvCxnSpPr>
            <p:nvPr/>
          </p:nvCxnSpPr>
          <p:spPr>
            <a:xfrm>
              <a:off x="1873559" y="2999431"/>
              <a:ext cx="0" cy="9203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2DD6BD9-8026-4BCC-886D-C12FC693600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022" y="3913676"/>
              <a:ext cx="51901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43772E57-59D2-40C5-9050-FADBD12599B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97912" y="3336490"/>
            <a:ext cx="212336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sync.nodes.enabled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true </a:t>
            </a:r>
          </a:p>
        </p:txBody>
      </p:sp>
    </p:spTree>
    <p:extLst>
      <p:ext uri="{BB962C8B-B14F-4D97-AF65-F5344CB8AC3E}">
        <p14:creationId xmlns:p14="http://schemas.microsoft.com/office/powerpoint/2010/main" val="1226387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8" y="357188"/>
            <a:ext cx="6265070" cy="810816"/>
          </a:xfrm>
        </p:spPr>
        <p:txBody>
          <a:bodyPr wrap="square" anchor="t">
            <a:normAutofit/>
          </a:bodyPr>
          <a:lstStyle/>
          <a:p>
            <a:r>
              <a:rPr lang="en-US"/>
              <a:t>DEMO - vcluster inception</a:t>
            </a:r>
          </a:p>
        </p:txBody>
      </p:sp>
      <p:pic>
        <p:nvPicPr>
          <p:cNvPr id="4098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0E46E9-3528-42AC-A0DB-74DB7577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9502" y="1244517"/>
            <a:ext cx="4334814" cy="329445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17BD4DE-1983-4D3D-98CF-87A31CF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1" y="1251743"/>
            <a:ext cx="3033542" cy="219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A6BEA-855C-4B23-8593-98000122936D}"/>
              </a:ext>
            </a:extLst>
          </p:cNvPr>
          <p:cNvSpPr txBox="1"/>
          <p:nvPr/>
        </p:nvSpPr>
        <p:spPr>
          <a:xfrm>
            <a:off x="1461454" y="944988"/>
            <a:ext cx="102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7C26B-127C-49D9-8B4E-E7D0C04A7F1B}"/>
              </a:ext>
            </a:extLst>
          </p:cNvPr>
          <p:cNvSpPr txBox="1"/>
          <p:nvPr/>
        </p:nvSpPr>
        <p:spPr>
          <a:xfrm>
            <a:off x="5635393" y="943966"/>
            <a:ext cx="1978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DEMO Implementation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83585B-4EF9-4268-912F-E6A0875E8955}"/>
              </a:ext>
            </a:extLst>
          </p:cNvPr>
          <p:cNvCxnSpPr/>
          <p:nvPr/>
        </p:nvCxnSpPr>
        <p:spPr>
          <a:xfrm>
            <a:off x="3899002" y="943966"/>
            <a:ext cx="0" cy="3767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94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– Data Store with/without PV?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BFE0BC-36DF-492D-B8C3-E4494EEB302E}"/>
              </a:ext>
            </a:extLst>
          </p:cNvPr>
          <p:cNvGrpSpPr/>
          <p:nvPr/>
        </p:nvGrpSpPr>
        <p:grpSpPr>
          <a:xfrm>
            <a:off x="429452" y="1184993"/>
            <a:ext cx="5942029" cy="2272738"/>
            <a:chOff x="609670" y="1636293"/>
            <a:chExt cx="6776792" cy="22790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DE48F7-17B3-47E2-B543-7B2C5CB9FBB0}"/>
                </a:ext>
              </a:extLst>
            </p:cNvPr>
            <p:cNvSpPr/>
            <p:nvPr/>
          </p:nvSpPr>
          <p:spPr bwMode="auto">
            <a:xfrm>
              <a:off x="609670" y="1636293"/>
              <a:ext cx="6776792" cy="2279068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endParaRPr lang="en-US" sz="1050">
                <a:solidFill>
                  <a:srgbClr val="242424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BCC7FD-DE08-48FF-8AD0-BAC026EF5294}"/>
                </a:ext>
              </a:extLst>
            </p:cNvPr>
            <p:cNvSpPr/>
            <p:nvPr/>
          </p:nvSpPr>
          <p:spPr bwMode="auto">
            <a:xfrm>
              <a:off x="609670" y="3545390"/>
              <a:ext cx="6776792" cy="36997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host-namespace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0ED057-DFB1-4980-8A64-B4E4D2E100D1}"/>
                </a:ext>
              </a:extLst>
            </p:cNvPr>
            <p:cNvSpPr/>
            <p:nvPr/>
          </p:nvSpPr>
          <p:spPr bwMode="auto">
            <a:xfrm>
              <a:off x="2218928" y="2713118"/>
              <a:ext cx="5059029" cy="369972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</a:t>
              </a:r>
              <a:r>
                <a:rPr lang="en-US" sz="1050" err="1">
                  <a:solidFill>
                    <a:schemeClr val="bg1"/>
                  </a:solidFill>
                </a:rPr>
                <a:t>Statefulset</a:t>
              </a:r>
              <a:r>
                <a:rPr lang="en-US" sz="1050">
                  <a:solidFill>
                    <a:schemeClr val="bg1"/>
                  </a:solidFill>
                </a:rPr>
                <a:t> (vc1)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55AFA4-8FEF-41E1-B253-09E082ED5DF9}"/>
                </a:ext>
              </a:extLst>
            </p:cNvPr>
            <p:cNvSpPr/>
            <p:nvPr/>
          </p:nvSpPr>
          <p:spPr bwMode="auto">
            <a:xfrm>
              <a:off x="748068" y="1757081"/>
              <a:ext cx="1381605" cy="132600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service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447CD9-A84E-468E-9CAA-205BC3F61112}"/>
                </a:ext>
              </a:extLst>
            </p:cNvPr>
            <p:cNvSpPr/>
            <p:nvPr/>
          </p:nvSpPr>
          <p:spPr bwMode="auto">
            <a:xfrm>
              <a:off x="2218928" y="1757081"/>
              <a:ext cx="5059028" cy="88686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vcluster pod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061303-288A-44C8-9BC8-59470E7AEDB2}"/>
                </a:ext>
              </a:extLst>
            </p:cNvPr>
            <p:cNvSpPr/>
            <p:nvPr/>
          </p:nvSpPr>
          <p:spPr bwMode="auto">
            <a:xfrm>
              <a:off x="2344982" y="2150650"/>
              <a:ext cx="1585439" cy="369972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>
                  <a:solidFill>
                    <a:schemeClr val="bg1"/>
                  </a:solidFill>
                </a:rPr>
                <a:t>API Server </a:t>
              </a:r>
              <a:r>
                <a:rPr lang="en-US" sz="105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(K3s)</a:t>
              </a:r>
            </a:p>
            <a:p>
              <a:pPr algn="ctr"/>
              <a:r>
                <a:rPr lang="en-US" sz="1050">
                  <a:solidFill>
                    <a:schemeClr val="bg1"/>
                  </a:solidFill>
                </a:rPr>
                <a:t>+ Controller Manager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AFE41E-6AD9-4B4C-8FD4-0FE30EECA513}"/>
                </a:ext>
              </a:extLst>
            </p:cNvPr>
            <p:cNvSpPr/>
            <p:nvPr/>
          </p:nvSpPr>
          <p:spPr bwMode="auto">
            <a:xfrm>
              <a:off x="4156113" y="2158166"/>
              <a:ext cx="1221990" cy="362456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>
                  <a:solidFill>
                    <a:schemeClr val="bg1"/>
                  </a:solidFill>
                </a:rPr>
                <a:t>Data Store</a:t>
              </a:r>
            </a:p>
            <a:p>
              <a:pPr algn="ctr"/>
              <a:r>
                <a:rPr lang="en-US" sz="1050">
                  <a:solidFill>
                    <a:schemeClr val="bg1"/>
                  </a:solidFill>
                </a:rPr>
                <a:t>(</a:t>
              </a:r>
              <a:r>
                <a:rPr lang="en-US" sz="1050" err="1">
                  <a:solidFill>
                    <a:schemeClr val="bg1"/>
                  </a:solidFill>
                </a:rPr>
                <a:t>sqlite</a:t>
              </a:r>
              <a:r>
                <a:rPr lang="en-US" sz="1050">
                  <a:solidFill>
                    <a:schemeClr val="bg1"/>
                  </a:solidFill>
                </a:rPr>
                <a:t>, </a:t>
              </a:r>
              <a:r>
                <a:rPr lang="en-US" sz="1050" err="1">
                  <a:solidFill>
                    <a:schemeClr val="bg1"/>
                  </a:solidFill>
                </a:rPr>
                <a:t>etcd</a:t>
              </a:r>
              <a:r>
                <a:rPr lang="en-US" sz="1050">
                  <a:solidFill>
                    <a:schemeClr val="bg1"/>
                  </a:solidFill>
                </a:rPr>
                <a:t>, …)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84E2F6-482D-4E45-904B-A137C48C47A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 bwMode="auto">
            <a:xfrm>
              <a:off x="3930421" y="2335636"/>
              <a:ext cx="225692" cy="3758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B6465-7286-4434-A0B4-05940B7F7956}"/>
                </a:ext>
              </a:extLst>
            </p:cNvPr>
            <p:cNvSpPr/>
            <p:nvPr/>
          </p:nvSpPr>
          <p:spPr bwMode="auto">
            <a:xfrm>
              <a:off x="5589606" y="2158166"/>
              <a:ext cx="1221990" cy="362456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err="1">
                  <a:solidFill>
                    <a:schemeClr val="bg1"/>
                  </a:solidFill>
                </a:rPr>
                <a:t>Syncer</a:t>
              </a:r>
              <a:endParaRPr 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29675E6A-4A94-41F1-96CC-99994F6F0FCE}"/>
              </a:ext>
            </a:extLst>
          </p:cNvPr>
          <p:cNvSpPr/>
          <p:nvPr/>
        </p:nvSpPr>
        <p:spPr>
          <a:xfrm>
            <a:off x="311700" y="1065505"/>
            <a:ext cx="6175717" cy="312466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Dot"/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5B9243-76AD-4C90-BF79-6A185061BC04}"/>
              </a:ext>
            </a:extLst>
          </p:cNvPr>
          <p:cNvSpPr txBox="1"/>
          <p:nvPr/>
        </p:nvSpPr>
        <p:spPr>
          <a:xfrm>
            <a:off x="5151645" y="3826914"/>
            <a:ext cx="1305091" cy="36325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800" b="1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Host Cluster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498D93-2B06-4599-8204-30412F68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80" y="3590726"/>
            <a:ext cx="332656" cy="3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llout: Line with Accent Bar 32">
            <a:extLst>
              <a:ext uri="{FF2B5EF4-FFF2-40B4-BE49-F238E27FC236}">
                <a16:creationId xmlns:a16="http://schemas.microsoft.com/office/drawing/2014/main" id="{8DF9E16A-ABA8-441C-951A-AC7C4D9BC63E}"/>
              </a:ext>
            </a:extLst>
          </p:cNvPr>
          <p:cNvSpPr/>
          <p:nvPr/>
        </p:nvSpPr>
        <p:spPr>
          <a:xfrm>
            <a:off x="6743965" y="1392617"/>
            <a:ext cx="2190219" cy="749509"/>
          </a:xfrm>
          <a:prstGeom prst="accentCallout1">
            <a:avLst>
              <a:gd name="adj1" fmla="val 18750"/>
              <a:gd name="adj2" fmla="val -8333"/>
              <a:gd name="adj3" fmla="val 65475"/>
              <a:gd name="adj4" fmla="val -96719"/>
            </a:avLst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Embedded SQLite (default with PV)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MariaDB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err="1"/>
              <a:t>etcd</a:t>
            </a:r>
            <a:endParaRPr lang="en-US" sz="90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1C77ACFA-2DA4-42CA-BA5A-8F24A1C4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50" y="3111980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E4D8A57C-AB32-4B3A-91FD-31C95EF7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6" y="1263486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C971A49C-425C-41E3-AB48-1180A260B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25" y="1469479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6D1A8D2C-3BF6-41FA-9C0D-BA0A4C38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50" y="2256098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>
            <a:extLst>
              <a:ext uri="{FF2B5EF4-FFF2-40B4-BE49-F238E27FC236}">
                <a16:creationId xmlns:a16="http://schemas.microsoft.com/office/drawing/2014/main" id="{94016ADB-523B-4CF0-AB52-51C602526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71" y="1692753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06C777F1-C1C0-45D3-90B1-51861000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53" y="1774405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11D1F8BF-57C9-414A-87F1-050CF75C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93" y="1692753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BF65E6F-845B-4C1C-AC8F-B432A4889D3C}"/>
              </a:ext>
            </a:extLst>
          </p:cNvPr>
          <p:cNvGrpSpPr/>
          <p:nvPr/>
        </p:nvGrpSpPr>
        <p:grpSpPr>
          <a:xfrm>
            <a:off x="3043376" y="2080934"/>
            <a:ext cx="2108269" cy="1883109"/>
            <a:chOff x="3043376" y="2080934"/>
            <a:chExt cx="2108269" cy="188310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44555C0-DBA5-4B3A-9835-B1C671B0E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479" y="2080934"/>
              <a:ext cx="2299" cy="6131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DF8804-EA22-49F4-AA1F-2E75F34D5EED}"/>
                </a:ext>
              </a:extLst>
            </p:cNvPr>
            <p:cNvCxnSpPr>
              <a:cxnSpLocks/>
            </p:cNvCxnSpPr>
            <p:nvPr/>
          </p:nvCxnSpPr>
          <p:spPr>
            <a:xfrm>
              <a:off x="4058411" y="3018656"/>
              <a:ext cx="0" cy="61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2326E1-8164-4D42-A612-8AE2AB720D45}"/>
                </a:ext>
              </a:extLst>
            </p:cNvPr>
            <p:cNvGrpSpPr/>
            <p:nvPr/>
          </p:nvGrpSpPr>
          <p:grpSpPr>
            <a:xfrm>
              <a:off x="3536746" y="2669751"/>
              <a:ext cx="1071466" cy="353755"/>
              <a:chOff x="3536746" y="2669751"/>
              <a:chExt cx="1071466" cy="35375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0365C5-6F24-4514-AEC0-5B24DFAE609E}"/>
                  </a:ext>
                </a:extLst>
              </p:cNvPr>
              <p:cNvSpPr/>
              <p:nvPr/>
            </p:nvSpPr>
            <p:spPr bwMode="auto">
              <a:xfrm>
                <a:off x="3536746" y="2687580"/>
                <a:ext cx="1071466" cy="335926"/>
              </a:xfrm>
              <a:prstGeom prst="rect">
                <a:avLst/>
              </a:prstGeom>
              <a:solidFill>
                <a:schemeClr val="accent4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PVC</a:t>
                </a:r>
              </a:p>
            </p:txBody>
          </p:sp>
          <p:pic>
            <p:nvPicPr>
              <p:cNvPr id="7170" name="Picture 2">
                <a:extLst>
                  <a:ext uri="{FF2B5EF4-FFF2-40B4-BE49-F238E27FC236}">
                    <a16:creationId xmlns:a16="http://schemas.microsoft.com/office/drawing/2014/main" id="{9F461673-296E-47E0-9C9E-1B40A4B61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4533" y="2669751"/>
                <a:ext cx="289307" cy="281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BB233D-2806-49BF-960B-DAEEAC87FF29}"/>
                </a:ext>
              </a:extLst>
            </p:cNvPr>
            <p:cNvGrpSpPr/>
            <p:nvPr/>
          </p:nvGrpSpPr>
          <p:grpSpPr>
            <a:xfrm>
              <a:off x="3522677" y="3619025"/>
              <a:ext cx="1071466" cy="345018"/>
              <a:chOff x="3522677" y="3619025"/>
              <a:chExt cx="1071466" cy="3450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01543D0-3FBE-4795-9654-B32AC327DDCF}"/>
                  </a:ext>
                </a:extLst>
              </p:cNvPr>
              <p:cNvSpPr/>
              <p:nvPr/>
            </p:nvSpPr>
            <p:spPr bwMode="auto">
              <a:xfrm>
                <a:off x="3522677" y="3628117"/>
                <a:ext cx="1071466" cy="33592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>
                    <a:solidFill>
                      <a:schemeClr val="bg1"/>
                    </a:solidFill>
                  </a:rPr>
                  <a:t>PV</a:t>
                </a:r>
              </a:p>
            </p:txBody>
          </p:sp>
          <p:pic>
            <p:nvPicPr>
              <p:cNvPr id="7172" name="Picture 4">
                <a:extLst>
                  <a:ext uri="{FF2B5EF4-FFF2-40B4-BE49-F238E27FC236}">
                    <a16:creationId xmlns:a16="http://schemas.microsoft.com/office/drawing/2014/main" id="{97A263CE-3F3F-4D1C-98D0-9431FE2E5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1918" y="3619025"/>
                <a:ext cx="346608" cy="336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125D07-34D0-4290-814E-D86DD9BD1D36}"/>
                </a:ext>
              </a:extLst>
            </p:cNvPr>
            <p:cNvSpPr txBox="1"/>
            <p:nvPr/>
          </p:nvSpPr>
          <p:spPr>
            <a:xfrm>
              <a:off x="3043376" y="2841561"/>
              <a:ext cx="2108269" cy="228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Storage.persistence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: true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A27661-953E-4A8C-9F13-D107C9C63ACC}"/>
              </a:ext>
            </a:extLst>
          </p:cNvPr>
          <p:cNvGrpSpPr/>
          <p:nvPr/>
        </p:nvGrpSpPr>
        <p:grpSpPr>
          <a:xfrm>
            <a:off x="3043376" y="2079530"/>
            <a:ext cx="2185214" cy="1887653"/>
            <a:chOff x="3043376" y="2079530"/>
            <a:chExt cx="2185214" cy="188765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309C84-5E53-4D9D-97AC-A0452A16C7F9}"/>
                </a:ext>
              </a:extLst>
            </p:cNvPr>
            <p:cNvGrpSpPr/>
            <p:nvPr/>
          </p:nvGrpSpPr>
          <p:grpSpPr>
            <a:xfrm>
              <a:off x="3521424" y="2079530"/>
              <a:ext cx="1071465" cy="1887653"/>
              <a:chOff x="6808183" y="2469895"/>
              <a:chExt cx="1071465" cy="1887653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AB2F1A4-D90F-44D8-B6B1-90C77B5D8B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3917" y="2469895"/>
                <a:ext cx="14068" cy="15531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AE3D44A2-131F-4058-A164-C4A3DDEBD117}"/>
                  </a:ext>
                </a:extLst>
              </p:cNvPr>
              <p:cNvSpPr/>
              <p:nvPr/>
            </p:nvSpPr>
            <p:spPr>
              <a:xfrm>
                <a:off x="6808183" y="4022789"/>
                <a:ext cx="1071465" cy="334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emptyDir</a:t>
                </a:r>
                <a:endParaRPr lang="en-US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4F7D28-C021-43ED-BD91-7C24A4E392E5}"/>
                </a:ext>
              </a:extLst>
            </p:cNvPr>
            <p:cNvSpPr txBox="1"/>
            <p:nvPr/>
          </p:nvSpPr>
          <p:spPr>
            <a:xfrm>
              <a:off x="3043376" y="2839825"/>
              <a:ext cx="2185214" cy="228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Storage.persistence</a:t>
              </a:r>
              <a:r>
                <a:rPr lang="en-US" sz="1000" b="1">
                  <a:latin typeface="Courier New" panose="02070309020205020404" pitchFamily="49" charset="0"/>
                  <a:cs typeface="Courier New" panose="02070309020205020404" pitchFamily="49" charset="0"/>
                </a:rPr>
                <a:t>: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- Pausing and Resuming vcluster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E66ECA-893A-46F9-AED3-6FECA5A441C1}"/>
              </a:ext>
            </a:extLst>
          </p:cNvPr>
          <p:cNvSpPr/>
          <p:nvPr/>
        </p:nvSpPr>
        <p:spPr bwMode="auto">
          <a:xfrm>
            <a:off x="3437882" y="3899017"/>
            <a:ext cx="1071466" cy="299769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PV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EA86242-0460-4412-9054-1ACBCBC8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05" y="3873245"/>
            <a:ext cx="352420" cy="3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CEE58FF-0DFC-4A4A-961A-731871B56741}"/>
              </a:ext>
            </a:extLst>
          </p:cNvPr>
          <p:cNvSpPr/>
          <p:nvPr/>
        </p:nvSpPr>
        <p:spPr bwMode="auto">
          <a:xfrm>
            <a:off x="1357214" y="2396999"/>
            <a:ext cx="6139761" cy="209828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8D6855-2948-460A-B549-E611C052D24E}"/>
              </a:ext>
            </a:extLst>
          </p:cNvPr>
          <p:cNvSpPr/>
          <p:nvPr/>
        </p:nvSpPr>
        <p:spPr bwMode="auto">
          <a:xfrm>
            <a:off x="1354770" y="4225056"/>
            <a:ext cx="6128641" cy="27022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host-namespace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DC5023-226A-406B-8A2C-9CD95D44D794}"/>
              </a:ext>
            </a:extLst>
          </p:cNvPr>
          <p:cNvSpPr/>
          <p:nvPr/>
        </p:nvSpPr>
        <p:spPr bwMode="auto">
          <a:xfrm>
            <a:off x="2509468" y="3461299"/>
            <a:ext cx="2896548" cy="3657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</a:t>
            </a:r>
            <a:r>
              <a:rPr lang="en-US" sz="1050" err="1">
                <a:solidFill>
                  <a:schemeClr val="bg1"/>
                </a:solidFill>
              </a:rPr>
              <a:t>Statefulset</a:t>
            </a:r>
            <a:r>
              <a:rPr lang="en-US" sz="1050">
                <a:solidFill>
                  <a:schemeClr val="bg1"/>
                </a:solidFill>
              </a:rPr>
              <a:t> (vc1)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661223-956A-4980-BB20-B7EC31F21FDC}"/>
              </a:ext>
            </a:extLst>
          </p:cNvPr>
          <p:cNvSpPr/>
          <p:nvPr/>
        </p:nvSpPr>
        <p:spPr bwMode="auto">
          <a:xfrm>
            <a:off x="1416832" y="2511991"/>
            <a:ext cx="990453" cy="131083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A62170-A490-4655-8133-84D976D4272F}"/>
              </a:ext>
            </a:extLst>
          </p:cNvPr>
          <p:cNvSpPr/>
          <p:nvPr/>
        </p:nvSpPr>
        <p:spPr bwMode="auto">
          <a:xfrm>
            <a:off x="2485505" y="2516404"/>
            <a:ext cx="2920510" cy="876712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pod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028268-545A-45CA-9894-1C60CE68C436}"/>
              </a:ext>
            </a:extLst>
          </p:cNvPr>
          <p:cNvSpPr/>
          <p:nvPr/>
        </p:nvSpPr>
        <p:spPr bwMode="auto">
          <a:xfrm>
            <a:off x="2519778" y="2837614"/>
            <a:ext cx="831566" cy="48935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API Server 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+ Controller Manager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8B7E1F-6181-40A2-BA8F-7F26179EF473}"/>
              </a:ext>
            </a:extLst>
          </p:cNvPr>
          <p:cNvSpPr/>
          <p:nvPr/>
        </p:nvSpPr>
        <p:spPr bwMode="auto">
          <a:xfrm>
            <a:off x="3500443" y="2880963"/>
            <a:ext cx="960021" cy="374918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Data Store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(</a:t>
            </a:r>
            <a:r>
              <a:rPr lang="en-US" sz="900" err="1">
                <a:solidFill>
                  <a:schemeClr val="bg1"/>
                </a:solidFill>
              </a:rPr>
              <a:t>sqlite</a:t>
            </a:r>
            <a:r>
              <a:rPr lang="en-US" sz="900">
                <a:solidFill>
                  <a:schemeClr val="bg1"/>
                </a:solidFill>
              </a:rPr>
              <a:t>, </a:t>
            </a:r>
            <a:r>
              <a:rPr lang="en-US" sz="900" err="1">
                <a:solidFill>
                  <a:schemeClr val="bg1"/>
                </a:solidFill>
              </a:rPr>
              <a:t>etcd</a:t>
            </a:r>
            <a:r>
              <a:rPr lang="en-US" sz="900">
                <a:solidFill>
                  <a:schemeClr val="bg1"/>
                </a:solidFill>
              </a:rPr>
              <a:t>, …)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576901-1B3C-41C7-8B32-6A24AB5FC61C}"/>
              </a:ext>
            </a:extLst>
          </p:cNvPr>
          <p:cNvCxnSpPr>
            <a:cxnSpLocks/>
          </p:cNvCxnSpPr>
          <p:nvPr/>
        </p:nvCxnSpPr>
        <p:spPr bwMode="auto">
          <a:xfrm>
            <a:off x="3361176" y="3058532"/>
            <a:ext cx="129283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B57CC8D-222C-4423-9813-FBB4E787BFD8}"/>
              </a:ext>
            </a:extLst>
          </p:cNvPr>
          <p:cNvGrpSpPr/>
          <p:nvPr/>
        </p:nvGrpSpPr>
        <p:grpSpPr>
          <a:xfrm>
            <a:off x="1357214" y="976537"/>
            <a:ext cx="4464767" cy="1196163"/>
            <a:chOff x="295867" y="2106511"/>
            <a:chExt cx="6385034" cy="159488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EA79D2-4CD4-4941-BF7B-72C6D553050A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57AD54-EE74-4A89-BFE2-1CB71B11F4BA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ns1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E0632DF-3529-4584-949D-571553A306F3}"/>
              </a:ext>
            </a:extLst>
          </p:cNvPr>
          <p:cNvSpPr/>
          <p:nvPr/>
        </p:nvSpPr>
        <p:spPr bwMode="auto">
          <a:xfrm>
            <a:off x="1435381" y="1239534"/>
            <a:ext cx="1147596" cy="50333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38FD02-EF43-48B3-86D8-938189ABC722}"/>
              </a:ext>
            </a:extLst>
          </p:cNvPr>
          <p:cNvSpPr/>
          <p:nvPr/>
        </p:nvSpPr>
        <p:spPr bwMode="auto">
          <a:xfrm>
            <a:off x="2868295" y="1237563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E2C26C-1767-4C57-B9C9-3DB1F3249F14}"/>
              </a:ext>
            </a:extLst>
          </p:cNvPr>
          <p:cNvSpPr/>
          <p:nvPr/>
        </p:nvSpPr>
        <p:spPr bwMode="auto">
          <a:xfrm>
            <a:off x="4420943" y="1239694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CCE665-31EC-42EC-A8BF-C8F7B2A7AA0D}"/>
              </a:ext>
            </a:extLst>
          </p:cNvPr>
          <p:cNvSpPr/>
          <p:nvPr/>
        </p:nvSpPr>
        <p:spPr bwMode="auto">
          <a:xfrm>
            <a:off x="4518524" y="2876759"/>
            <a:ext cx="835877" cy="37491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accent4"/>
                </a:solidFill>
              </a:rPr>
              <a:t>Syncer</a:t>
            </a:r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822F32-81F1-43D4-A180-0E98F7F696B4}"/>
              </a:ext>
            </a:extLst>
          </p:cNvPr>
          <p:cNvSpPr/>
          <p:nvPr/>
        </p:nvSpPr>
        <p:spPr bwMode="auto">
          <a:xfrm>
            <a:off x="5522135" y="2516404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Sample-pod-1-x-ns1-x-vc1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7803CE-81C1-48C5-B326-45F0B10BCCE2}"/>
              </a:ext>
            </a:extLst>
          </p:cNvPr>
          <p:cNvSpPr/>
          <p:nvPr/>
        </p:nvSpPr>
        <p:spPr bwMode="auto">
          <a:xfrm>
            <a:off x="5522135" y="2814554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Sample-pod-2-x-ns1-x-vc1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2DCDC1-2604-4154-8D69-0EE3E735FD06}"/>
              </a:ext>
            </a:extLst>
          </p:cNvPr>
          <p:cNvSpPr/>
          <p:nvPr/>
        </p:nvSpPr>
        <p:spPr bwMode="auto">
          <a:xfrm>
            <a:off x="7604097" y="2396998"/>
            <a:ext cx="1403191" cy="211326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B87556-D9E8-4A0E-8A94-5EFE48C1C918}"/>
              </a:ext>
            </a:extLst>
          </p:cNvPr>
          <p:cNvSpPr/>
          <p:nvPr/>
        </p:nvSpPr>
        <p:spPr bwMode="auto">
          <a:xfrm>
            <a:off x="7601750" y="4232455"/>
            <a:ext cx="1403191" cy="266886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 err="1">
                <a:solidFill>
                  <a:schemeClr val="bg1"/>
                </a:solidFill>
              </a:rPr>
              <a:t>kube</a:t>
            </a:r>
            <a:r>
              <a:rPr lang="en-US" sz="1050">
                <a:solidFill>
                  <a:schemeClr val="bg1"/>
                </a:solidFill>
              </a:rPr>
              <a:t>-system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C23F57-0E9C-42A1-B168-A2859E1455A9}"/>
              </a:ext>
            </a:extLst>
          </p:cNvPr>
          <p:cNvSpPr/>
          <p:nvPr/>
        </p:nvSpPr>
        <p:spPr bwMode="auto">
          <a:xfrm>
            <a:off x="7806409" y="2629090"/>
            <a:ext cx="1058895" cy="266886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44AADC-86B5-444A-BC23-2C1204FB3AD9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7438741" y="2617232"/>
            <a:ext cx="367668" cy="14530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A50BB2-A954-422F-A2A8-E1EE012967E2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438741" y="2762533"/>
            <a:ext cx="367668" cy="152849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95298F3-2F72-49BC-A97F-067BC2B27F1B}"/>
              </a:ext>
            </a:extLst>
          </p:cNvPr>
          <p:cNvSpPr/>
          <p:nvPr/>
        </p:nvSpPr>
        <p:spPr>
          <a:xfrm>
            <a:off x="1285577" y="2295508"/>
            <a:ext cx="7800535" cy="248047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60B99F-4E1A-421B-95E0-1DBA850B422A}"/>
              </a:ext>
            </a:extLst>
          </p:cNvPr>
          <p:cNvSpPr/>
          <p:nvPr/>
        </p:nvSpPr>
        <p:spPr>
          <a:xfrm>
            <a:off x="1283230" y="915965"/>
            <a:ext cx="7800536" cy="13411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7EAC37-F959-4467-BE31-683E0E84D304}"/>
              </a:ext>
            </a:extLst>
          </p:cNvPr>
          <p:cNvSpPr txBox="1"/>
          <p:nvPr/>
        </p:nvSpPr>
        <p:spPr>
          <a:xfrm>
            <a:off x="7938515" y="4550787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Host Cluster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E715B-1CB6-42F8-9726-CFBA808AAFC1}"/>
              </a:ext>
            </a:extLst>
          </p:cNvPr>
          <p:cNvSpPr txBox="1"/>
          <p:nvPr/>
        </p:nvSpPr>
        <p:spPr>
          <a:xfrm>
            <a:off x="8165704" y="968151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vcluster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DB25A6-37BA-4F27-B10E-21DAD74054F3}"/>
              </a:ext>
            </a:extLst>
          </p:cNvPr>
          <p:cNvGrpSpPr/>
          <p:nvPr/>
        </p:nvGrpSpPr>
        <p:grpSpPr>
          <a:xfrm>
            <a:off x="5875183" y="976536"/>
            <a:ext cx="2300908" cy="1192833"/>
            <a:chOff x="295867" y="2106511"/>
            <a:chExt cx="6385034" cy="159488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F95CB2A-028F-4256-A270-BCDCA187A391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603D03C-D17B-49DF-A51F-67EA5B195046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ns2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706A1D7-294C-49A7-9D3A-F3CB43F63F5A}"/>
              </a:ext>
            </a:extLst>
          </p:cNvPr>
          <p:cNvSpPr/>
          <p:nvPr/>
        </p:nvSpPr>
        <p:spPr bwMode="auto">
          <a:xfrm>
            <a:off x="5939467" y="1219788"/>
            <a:ext cx="1076502" cy="5022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C8187F-82B8-43C1-9726-FE6AEA14C8A9}"/>
              </a:ext>
            </a:extLst>
          </p:cNvPr>
          <p:cNvSpPr/>
          <p:nvPr/>
        </p:nvSpPr>
        <p:spPr bwMode="auto">
          <a:xfrm>
            <a:off x="7027696" y="1218094"/>
            <a:ext cx="1076502" cy="5022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E70D50-B960-4F33-918F-28639FA85C46}"/>
              </a:ext>
            </a:extLst>
          </p:cNvPr>
          <p:cNvSpPr/>
          <p:nvPr/>
        </p:nvSpPr>
        <p:spPr bwMode="auto">
          <a:xfrm>
            <a:off x="5522135" y="3118520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Sample-pod-1-x-ns2-x-vc1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59F627-45E6-4D2C-8975-4589E346F144}"/>
              </a:ext>
            </a:extLst>
          </p:cNvPr>
          <p:cNvSpPr/>
          <p:nvPr/>
        </p:nvSpPr>
        <p:spPr bwMode="auto">
          <a:xfrm>
            <a:off x="5522135" y="3416670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Sample-pod-2-x-ns2-x-vc1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B2E39B-C3EB-4074-A06A-5A6A1E2318B3}"/>
              </a:ext>
            </a:extLst>
          </p:cNvPr>
          <p:cNvCxnSpPr>
            <a:cxnSpLocks/>
          </p:cNvCxnSpPr>
          <p:nvPr/>
        </p:nvCxnSpPr>
        <p:spPr>
          <a:xfrm flipH="1">
            <a:off x="7438741" y="2769567"/>
            <a:ext cx="367668" cy="44978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41918F5-0E89-45F4-9AEF-200270D720FA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438741" y="2762533"/>
            <a:ext cx="367668" cy="754965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>
            <a:extLst>
              <a:ext uri="{FF2B5EF4-FFF2-40B4-BE49-F238E27FC236}">
                <a16:creationId xmlns:a16="http://schemas.microsoft.com/office/drawing/2014/main" id="{269B1BEF-7CB8-4BE8-9BEE-1BF45C05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83" y="4214674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2">
            <a:extLst>
              <a:ext uri="{FF2B5EF4-FFF2-40B4-BE49-F238E27FC236}">
                <a16:creationId xmlns:a16="http://schemas.microsoft.com/office/drawing/2014/main" id="{5A8858CF-DB71-4087-A7C1-67AA2D344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94" y="2804665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>
            <a:extLst>
              <a:ext uri="{FF2B5EF4-FFF2-40B4-BE49-F238E27FC236}">
                <a16:creationId xmlns:a16="http://schemas.microsoft.com/office/drawing/2014/main" id="{0B96DC8C-EA79-4C1A-93E1-55CAD430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18" y="2474796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>
            <a:extLst>
              <a:ext uri="{FF2B5EF4-FFF2-40B4-BE49-F238E27FC236}">
                <a16:creationId xmlns:a16="http://schemas.microsoft.com/office/drawing/2014/main" id="{0CF7FCD0-071A-46E9-982C-1725A438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77" y="3483946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B86847D3-B758-4DC5-B930-2A224764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058" y="1895617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3BB074C4-7D3B-4A95-A40E-D123CE8E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601" y="1894562"/>
            <a:ext cx="306586" cy="2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46CDC8DA-0C7A-4128-8E1B-B177CCA0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96" y="1320509"/>
            <a:ext cx="347492" cy="3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625CB65D-DCB4-4850-A877-41106231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94" y="1367917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8EDF5FFA-53BA-4F71-907D-121BEB56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91" y="1375156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A3B8C0F9-F838-42BA-91E5-9DC703CE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34" y="2556294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BA9EB598-5969-437D-AFFC-2E8B4E6D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09" y="2856689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>
            <a:extLst>
              <a:ext uri="{FF2B5EF4-FFF2-40B4-BE49-F238E27FC236}">
                <a16:creationId xmlns:a16="http://schemas.microsoft.com/office/drawing/2014/main" id="{45C731B4-8930-4CBF-8717-9CFEBF9F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23" y="3165387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>
            <a:extLst>
              <a:ext uri="{FF2B5EF4-FFF2-40B4-BE49-F238E27FC236}">
                <a16:creationId xmlns:a16="http://schemas.microsoft.com/office/drawing/2014/main" id="{33E63C57-C3B4-4049-8601-E41E792B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652" y="3458400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>
            <a:extLst>
              <a:ext uri="{FF2B5EF4-FFF2-40B4-BE49-F238E27FC236}">
                <a16:creationId xmlns:a16="http://schemas.microsoft.com/office/drawing/2014/main" id="{95CE67BD-18D4-4AD5-89E2-B3D3FB583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47" y="1516342"/>
            <a:ext cx="234040" cy="2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>
            <a:extLst>
              <a:ext uri="{FF2B5EF4-FFF2-40B4-BE49-F238E27FC236}">
                <a16:creationId xmlns:a16="http://schemas.microsoft.com/office/drawing/2014/main" id="{232AE71D-AE87-4E22-B7DB-15F31670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45" y="1493201"/>
            <a:ext cx="234040" cy="2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4">
            <a:extLst>
              <a:ext uri="{FF2B5EF4-FFF2-40B4-BE49-F238E27FC236}">
                <a16:creationId xmlns:a16="http://schemas.microsoft.com/office/drawing/2014/main" id="{C25A1BC6-E144-4C5B-B5C9-A6997441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70" y="2831332"/>
            <a:ext cx="190878" cy="18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>
            <a:extLst>
              <a:ext uri="{FF2B5EF4-FFF2-40B4-BE49-F238E27FC236}">
                <a16:creationId xmlns:a16="http://schemas.microsoft.com/office/drawing/2014/main" id="{245BE1CE-1737-4141-8993-2E336E70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61" y="3159969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0">
            <a:extLst>
              <a:ext uri="{FF2B5EF4-FFF2-40B4-BE49-F238E27FC236}">
                <a16:creationId xmlns:a16="http://schemas.microsoft.com/office/drawing/2014/main" id="{AB40C612-14AA-49A7-8BB4-63FB9FB9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177" y="2869705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0887CB2A-3912-4641-AA2A-5DACC782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97" y="4198271"/>
            <a:ext cx="366864" cy="3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>
            <a:extLst>
              <a:ext uri="{FF2B5EF4-FFF2-40B4-BE49-F238E27FC236}">
                <a16:creationId xmlns:a16="http://schemas.microsoft.com/office/drawing/2014/main" id="{53C9B4B2-6640-4994-92B0-1FB934FF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13" y="2614545"/>
            <a:ext cx="299804" cy="2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 descr="A picture containing text, iPod, electronics&#10;&#10;Description automatically generated">
            <a:extLst>
              <a:ext uri="{FF2B5EF4-FFF2-40B4-BE49-F238E27FC236}">
                <a16:creationId xmlns:a16="http://schemas.microsoft.com/office/drawing/2014/main" id="{6FA7DA30-DC28-4D11-84E7-3C5B2FE65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4252" y="1173550"/>
            <a:ext cx="1317482" cy="3690384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04B67A2B-6709-4C32-8D2D-F107E039A73D}"/>
              </a:ext>
            </a:extLst>
          </p:cNvPr>
          <p:cNvSpPr/>
          <p:nvPr/>
        </p:nvSpPr>
        <p:spPr>
          <a:xfrm rot="5400000">
            <a:off x="4150054" y="2661320"/>
            <a:ext cx="1060704" cy="914400"/>
          </a:xfrm>
          <a:prstGeom prst="triangl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02A2DB63-4013-419A-B888-E5910F6B2CCE}"/>
              </a:ext>
            </a:extLst>
          </p:cNvPr>
          <p:cNvSpPr/>
          <p:nvPr/>
        </p:nvSpPr>
        <p:spPr>
          <a:xfrm rot="5400000">
            <a:off x="2498642" y="2527024"/>
            <a:ext cx="1273564" cy="1239756"/>
          </a:xfrm>
          <a:prstGeom prst="mathEqual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EA71E3-45E1-4A43-AE86-56F18F38EBFE}"/>
              </a:ext>
            </a:extLst>
          </p:cNvPr>
          <p:cNvCxnSpPr>
            <a:cxnSpLocks/>
          </p:cNvCxnSpPr>
          <p:nvPr/>
        </p:nvCxnSpPr>
        <p:spPr>
          <a:xfrm>
            <a:off x="3973615" y="3268854"/>
            <a:ext cx="0" cy="63016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4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2" grpId="0" animBg="1"/>
      <p:bldP spid="62" grpId="1" animBg="1"/>
      <p:bldP spid="64" grpId="0"/>
      <p:bldP spid="64" grpId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38" grpId="0" animBg="1"/>
      <p:bldP spid="38" grpId="1" animBg="1"/>
      <p:bldP spid="36" grpId="0" animBg="1"/>
      <p:bldP spid="3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- Running vcluster as a non-root user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7B5922-4601-44BA-BCA2-2A1376F9B25A}"/>
              </a:ext>
            </a:extLst>
          </p:cNvPr>
          <p:cNvGrpSpPr/>
          <p:nvPr/>
        </p:nvGrpSpPr>
        <p:grpSpPr>
          <a:xfrm>
            <a:off x="2392884" y="1513880"/>
            <a:ext cx="5380196" cy="2951820"/>
            <a:chOff x="6370557" y="1843087"/>
            <a:chExt cx="5543550" cy="317182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56E944B-2F77-4D9D-98CD-9597609B3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557" y="1843087"/>
              <a:ext cx="5543550" cy="31718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876F9A-54B9-4FEE-B653-749C4263D3D9}"/>
                </a:ext>
              </a:extLst>
            </p:cNvPr>
            <p:cNvSpPr/>
            <p:nvPr/>
          </p:nvSpPr>
          <p:spPr bwMode="auto">
            <a:xfrm>
              <a:off x="9952187" y="4459038"/>
              <a:ext cx="1415846" cy="370114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900">
                  <a:solidFill>
                    <a:schemeClr val="bg1"/>
                  </a:solidFill>
                </a:rPr>
                <a:t>Host Cluster</a:t>
              </a: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EB68D06-4CEF-470F-A4E8-BB72A8056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168700" y="4446406"/>
              <a:ext cx="1179664" cy="40247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0C01EA7-434B-4248-9B5F-0C693395C3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2266" y="1697127"/>
            <a:ext cx="3240633" cy="15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372-A939-4130-BC07-D9E5291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Other Features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B4144C-33C2-4A51-8BDE-50B49E693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769302"/>
              </p:ext>
            </p:extLst>
          </p:nvPr>
        </p:nvGraphicFramePr>
        <p:xfrm>
          <a:off x="222178" y="1120503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816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C00D-3B6C-4232-B3A2-EFD6D703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7891463" cy="810816"/>
          </a:xfrm>
        </p:spPr>
        <p:txBody>
          <a:bodyPr wrap="square" anchor="t">
            <a:normAutofit/>
          </a:bodyPr>
          <a:lstStyle/>
          <a:p>
            <a:r>
              <a:rPr lang="en-US"/>
              <a:t>Namespace Vs Cluster Vs vcluster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EA884B8-8E7C-4F72-9938-C57F9BDD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62" y="1232365"/>
            <a:ext cx="6491544" cy="329445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05CD9-3326-4153-816B-0DB563C07E41}"/>
              </a:ext>
            </a:extLst>
          </p:cNvPr>
          <p:cNvSpPr txBox="1"/>
          <p:nvPr/>
        </p:nvSpPr>
        <p:spPr>
          <a:xfrm>
            <a:off x="2736778" y="4591185"/>
            <a:ext cx="4104084" cy="19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75"/>
              <a:t>Source: </a:t>
            </a:r>
            <a:r>
              <a:rPr lang="en-US" sz="675" u="sng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What are Virtual Kubernetes Clusters? | vcluster docs | Virtual Clusters for Kubernetes</a:t>
            </a:r>
            <a:endParaRPr lang="en-US" sz="675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82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66D0-5433-42D6-B9B0-27C51F45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7891463" cy="810816"/>
          </a:xfrm>
        </p:spPr>
        <p:txBody>
          <a:bodyPr wrap="square" anchor="t">
            <a:normAutofit/>
          </a:bodyPr>
          <a:lstStyle/>
          <a:p>
            <a:r>
              <a:rPr lang="en-US"/>
              <a:t>Use Cases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C1959403-B474-E534-A48D-965251B4A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552196"/>
              </p:ext>
            </p:extLst>
          </p:nvPr>
        </p:nvGraphicFramePr>
        <p:xfrm>
          <a:off x="359568" y="579719"/>
          <a:ext cx="8424863" cy="329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876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D88A-9151-4ED7-8FFC-04779111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AD61A-0A6B-49FB-A304-E78F345727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/>
              <a:t>Origin Story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What is vcluster?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Live Demo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Use cases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FAQs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Q&amp;A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133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95C8C-57EA-49DE-A8BA-493AED5F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93" y="718468"/>
            <a:ext cx="6799006" cy="38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29E1-2CCC-4651-932E-7A6330B1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does vcluster compare to K8s hierarchical namespaces?</a:t>
            </a:r>
          </a:p>
        </p:txBody>
      </p:sp>
      <p:sp>
        <p:nvSpPr>
          <p:cNvPr id="4" name="Not Equal 3">
            <a:extLst>
              <a:ext uri="{FF2B5EF4-FFF2-40B4-BE49-F238E27FC236}">
                <a16:creationId xmlns:a16="http://schemas.microsoft.com/office/drawing/2014/main" id="{DC4C6241-BD88-4FD8-B8B1-1757308524EB}"/>
              </a:ext>
            </a:extLst>
          </p:cNvPr>
          <p:cNvSpPr/>
          <p:nvPr/>
        </p:nvSpPr>
        <p:spPr>
          <a:xfrm>
            <a:off x="4572000" y="2354419"/>
            <a:ext cx="1090245" cy="434662"/>
          </a:xfrm>
          <a:prstGeom prst="mathNotEqual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86596-19EA-4F65-B769-A34AFEE8B7CE}"/>
              </a:ext>
            </a:extLst>
          </p:cNvPr>
          <p:cNvSpPr txBox="1"/>
          <p:nvPr/>
        </p:nvSpPr>
        <p:spPr>
          <a:xfrm>
            <a:off x="311700" y="2310140"/>
            <a:ext cx="42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hlinkClick r:id="rId2"/>
              </a:rPr>
              <a:t>Hierarchical namespaces</a:t>
            </a:r>
            <a:endParaRPr lang="en-US" sz="2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29AB5-9840-43DD-961B-F5B8BE2E309D}"/>
              </a:ext>
            </a:extLst>
          </p:cNvPr>
          <p:cNvSpPr txBox="1"/>
          <p:nvPr/>
        </p:nvSpPr>
        <p:spPr>
          <a:xfrm>
            <a:off x="5662245" y="231014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hlinkClick r:id="rId3"/>
              </a:rPr>
              <a:t>(Virtual) </a:t>
            </a:r>
            <a:r>
              <a:rPr lang="en-US" sz="2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hlinkClick r:id="rId3"/>
              </a:rPr>
              <a:t>Clusters</a:t>
            </a:r>
            <a:endParaRPr lang="en-US" sz="24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A5D41-E285-403B-BEBA-5BEBBB8FC913}"/>
              </a:ext>
            </a:extLst>
          </p:cNvPr>
          <p:cNvSpPr txBox="1"/>
          <p:nvPr/>
        </p:nvSpPr>
        <p:spPr>
          <a:xfrm>
            <a:off x="438737" y="284822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Custom Resource Definition (CRD)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067775B-E3A5-425E-BBC2-A484CB60FAF2}"/>
              </a:ext>
            </a:extLst>
          </p:cNvPr>
          <p:cNvSpPr/>
          <p:nvPr/>
        </p:nvSpPr>
        <p:spPr>
          <a:xfrm>
            <a:off x="1849902" y="2631961"/>
            <a:ext cx="914400" cy="914400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8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2C07B-3917-48B1-86DD-CB56A2BF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Can I use vcluster inside a cloud system </a:t>
            </a:r>
            <a:r>
              <a:rPr lang="en-US" err="1"/>
              <a:t>eg</a:t>
            </a:r>
            <a:r>
              <a:rPr lang="en-US"/>
              <a:t>: azure AKS, </a:t>
            </a:r>
            <a:r>
              <a:rPr lang="en-US" err="1"/>
              <a:t>etc</a:t>
            </a:r>
            <a:r>
              <a:rPr lang="en-US"/>
              <a:t>?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85B71E6-2FAB-4BF5-8163-CC3A442E27AC}"/>
              </a:ext>
            </a:extLst>
          </p:cNvPr>
          <p:cNvGraphicFramePr/>
          <p:nvPr/>
        </p:nvGraphicFramePr>
        <p:xfrm>
          <a:off x="311700" y="1386347"/>
          <a:ext cx="8520600" cy="3182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3800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2C07B-3917-48B1-86DD-CB56A2BF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you deal with system updates and k8s upgrades gracefully with vcluster?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E7CB94-B2BE-4D3F-9E5F-C293EBB56092}"/>
              </a:ext>
            </a:extLst>
          </p:cNvPr>
          <p:cNvGrpSpPr/>
          <p:nvPr/>
        </p:nvGrpSpPr>
        <p:grpSpPr>
          <a:xfrm>
            <a:off x="1819904" y="1550911"/>
            <a:ext cx="6569558" cy="2814419"/>
            <a:chOff x="6370557" y="1843087"/>
            <a:chExt cx="5543550" cy="317182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43D9EF8-1B46-4F00-BF6E-D9F683624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557" y="1843087"/>
              <a:ext cx="5543550" cy="31718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9EDA1B-DDA0-436E-A09C-4F3181293BDD}"/>
                </a:ext>
              </a:extLst>
            </p:cNvPr>
            <p:cNvSpPr/>
            <p:nvPr/>
          </p:nvSpPr>
          <p:spPr bwMode="auto">
            <a:xfrm>
              <a:off x="9952187" y="4459038"/>
              <a:ext cx="1415846" cy="370114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900">
                  <a:solidFill>
                    <a:schemeClr val="bg1"/>
                  </a:solidFill>
                </a:rPr>
                <a:t>Host Cluster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29172C5-192E-4BDD-ACD9-F5DED28EA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168700" y="4446406"/>
              <a:ext cx="1179664" cy="40247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8BD81AA-DDC2-41C2-B666-FD76ED8BE51D}"/>
              </a:ext>
            </a:extLst>
          </p:cNvPr>
          <p:cNvSpPr/>
          <p:nvPr/>
        </p:nvSpPr>
        <p:spPr>
          <a:xfrm>
            <a:off x="1374797" y="3363457"/>
            <a:ext cx="7366355" cy="1335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E92828-6ABF-440C-8F77-E2A0362A504B}"/>
              </a:ext>
            </a:extLst>
          </p:cNvPr>
          <p:cNvSpPr/>
          <p:nvPr/>
        </p:nvSpPr>
        <p:spPr>
          <a:xfrm>
            <a:off x="1662545" y="1080655"/>
            <a:ext cx="4684232" cy="287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F9CE78B-6B95-412A-AE67-1431CA9F8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017901"/>
              </p:ext>
            </p:extLst>
          </p:nvPr>
        </p:nvGraphicFramePr>
        <p:xfrm>
          <a:off x="3383218" y="1733520"/>
          <a:ext cx="1561095" cy="1096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481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Graphic spid="12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30F2-63F9-4CDA-A8C5-FD439A72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88" y="48717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If the pods are all in the Host (non-virtual) cluster, how well isolated are they from one another?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04589D-3DFC-493B-A6B7-23F97C11F7CD}"/>
              </a:ext>
            </a:extLst>
          </p:cNvPr>
          <p:cNvSpPr/>
          <p:nvPr/>
        </p:nvSpPr>
        <p:spPr bwMode="auto">
          <a:xfrm>
            <a:off x="399297" y="2835171"/>
            <a:ext cx="6632074" cy="18495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AC4889-5859-47B7-8D66-F9DD05A2968B}"/>
              </a:ext>
            </a:extLst>
          </p:cNvPr>
          <p:cNvSpPr/>
          <p:nvPr/>
        </p:nvSpPr>
        <p:spPr bwMode="auto">
          <a:xfrm>
            <a:off x="399296" y="4318935"/>
            <a:ext cx="6632075" cy="36573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host-namespace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37A720-0372-40C2-BD42-AB58544E34CC}"/>
              </a:ext>
            </a:extLst>
          </p:cNvPr>
          <p:cNvSpPr/>
          <p:nvPr/>
        </p:nvSpPr>
        <p:spPr bwMode="auto">
          <a:xfrm>
            <a:off x="1471357" y="3899471"/>
            <a:ext cx="3469054" cy="3657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</a:t>
            </a:r>
            <a:r>
              <a:rPr lang="en-US" sz="1050" err="1">
                <a:solidFill>
                  <a:schemeClr val="bg1"/>
                </a:solidFill>
              </a:rPr>
              <a:t>Statefulset</a:t>
            </a:r>
            <a:r>
              <a:rPr lang="en-US" sz="1050">
                <a:solidFill>
                  <a:schemeClr val="bg1"/>
                </a:solidFill>
              </a:rPr>
              <a:t> (vc1)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595212-BCE0-4FF6-8F32-F30A469D1D5C}"/>
              </a:ext>
            </a:extLst>
          </p:cNvPr>
          <p:cNvSpPr/>
          <p:nvPr/>
        </p:nvSpPr>
        <p:spPr bwMode="auto">
          <a:xfrm>
            <a:off x="431098" y="2957176"/>
            <a:ext cx="990453" cy="131083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service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7D9C96-A48A-4FDE-8DEB-3E916D862D35}"/>
              </a:ext>
            </a:extLst>
          </p:cNvPr>
          <p:cNvSpPr/>
          <p:nvPr/>
        </p:nvSpPr>
        <p:spPr bwMode="auto">
          <a:xfrm>
            <a:off x="1471356" y="2954576"/>
            <a:ext cx="3469054" cy="876712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vcluster pod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1552B3-AAF1-4615-82F6-3BD7678D381D}"/>
              </a:ext>
            </a:extLst>
          </p:cNvPr>
          <p:cNvSpPr/>
          <p:nvPr/>
        </p:nvSpPr>
        <p:spPr bwMode="auto">
          <a:xfrm>
            <a:off x="1507610" y="3314931"/>
            <a:ext cx="1245552" cy="38269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API Server 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+ Controller Manager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E7C235-75E7-4412-9FED-D49688C99B63}"/>
              </a:ext>
            </a:extLst>
          </p:cNvPr>
          <p:cNvSpPr/>
          <p:nvPr/>
        </p:nvSpPr>
        <p:spPr bwMode="auto">
          <a:xfrm>
            <a:off x="2887305" y="3319236"/>
            <a:ext cx="960021" cy="374918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Data Store</a:t>
            </a:r>
          </a:p>
          <a:p>
            <a:pPr algn="ctr"/>
            <a:r>
              <a:rPr lang="en-US" sz="900">
                <a:solidFill>
                  <a:schemeClr val="bg1"/>
                </a:solidFill>
              </a:rPr>
              <a:t>(</a:t>
            </a:r>
            <a:r>
              <a:rPr lang="en-US" sz="900" err="1">
                <a:solidFill>
                  <a:schemeClr val="bg1"/>
                </a:solidFill>
              </a:rPr>
              <a:t>sqlite</a:t>
            </a:r>
            <a:r>
              <a:rPr lang="en-US" sz="900">
                <a:solidFill>
                  <a:schemeClr val="bg1"/>
                </a:solidFill>
              </a:rPr>
              <a:t>, </a:t>
            </a:r>
            <a:r>
              <a:rPr lang="en-US" sz="900" err="1">
                <a:solidFill>
                  <a:schemeClr val="bg1"/>
                </a:solidFill>
              </a:rPr>
              <a:t>etcd</a:t>
            </a:r>
            <a:r>
              <a:rPr lang="en-US" sz="900">
                <a:solidFill>
                  <a:schemeClr val="bg1"/>
                </a:solidFill>
              </a:rPr>
              <a:t>, …) 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05182E3-DB40-4340-A2D8-D357199D908F}"/>
              </a:ext>
            </a:extLst>
          </p:cNvPr>
          <p:cNvCxnSpPr>
            <a:cxnSpLocks/>
            <a:stCxn id="66" idx="3"/>
          </p:cNvCxnSpPr>
          <p:nvPr/>
        </p:nvCxnSpPr>
        <p:spPr bwMode="auto">
          <a:xfrm>
            <a:off x="2753162" y="3506277"/>
            <a:ext cx="129283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991FD6F-C8DF-4AD1-9AF3-F8912A32678A}"/>
              </a:ext>
            </a:extLst>
          </p:cNvPr>
          <p:cNvGrpSpPr/>
          <p:nvPr/>
        </p:nvGrpSpPr>
        <p:grpSpPr>
          <a:xfrm>
            <a:off x="399296" y="1488442"/>
            <a:ext cx="4788776" cy="1196163"/>
            <a:chOff x="295867" y="2106511"/>
            <a:chExt cx="6385034" cy="159488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835BC48-F3F8-4975-80A1-68468E038190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CE280C2-EBAF-46F6-94B2-A61F087634DF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ns1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43B45F7-4E1D-42A3-AE09-E197D03AC9FA}"/>
              </a:ext>
            </a:extLst>
          </p:cNvPr>
          <p:cNvSpPr/>
          <p:nvPr/>
        </p:nvSpPr>
        <p:spPr bwMode="auto">
          <a:xfrm>
            <a:off x="536965" y="1751599"/>
            <a:ext cx="1147596" cy="50333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65F3D3-5BBF-461F-82D4-3312BCB565E7}"/>
              </a:ext>
            </a:extLst>
          </p:cNvPr>
          <p:cNvSpPr/>
          <p:nvPr/>
        </p:nvSpPr>
        <p:spPr bwMode="auto">
          <a:xfrm>
            <a:off x="2113634" y="1756707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0963BD-BDF7-4694-B924-DA00E0B00E99}"/>
              </a:ext>
            </a:extLst>
          </p:cNvPr>
          <p:cNvSpPr/>
          <p:nvPr/>
        </p:nvSpPr>
        <p:spPr bwMode="auto">
          <a:xfrm>
            <a:off x="3787034" y="1751599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A4A4B8-B7E7-447A-A41E-27D3FDA70FF8}"/>
              </a:ext>
            </a:extLst>
          </p:cNvPr>
          <p:cNvSpPr/>
          <p:nvPr/>
        </p:nvSpPr>
        <p:spPr bwMode="auto">
          <a:xfrm>
            <a:off x="3933384" y="3315217"/>
            <a:ext cx="835877" cy="37491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err="1">
                <a:solidFill>
                  <a:schemeClr val="accent4"/>
                </a:solidFill>
              </a:rPr>
              <a:t>Syncer</a:t>
            </a:r>
            <a:endParaRPr lang="en-US" sz="1050">
              <a:solidFill>
                <a:schemeClr val="accent4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3CEC08-8B7B-4CEA-BF3D-7B294E876036}"/>
              </a:ext>
            </a:extLst>
          </p:cNvPr>
          <p:cNvSpPr/>
          <p:nvPr/>
        </p:nvSpPr>
        <p:spPr bwMode="auto">
          <a:xfrm>
            <a:off x="5056530" y="2954576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Sample-pod-1-x-ns1-x-vc1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08EE674-7DE7-4C30-A3DD-51EC479743D2}"/>
              </a:ext>
            </a:extLst>
          </p:cNvPr>
          <p:cNvSpPr/>
          <p:nvPr/>
        </p:nvSpPr>
        <p:spPr bwMode="auto">
          <a:xfrm>
            <a:off x="5056530" y="3252726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Sample-pod-2-x-ns1-x-vc1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35700BF-17F0-4921-B0E3-CE5CB6249B93}"/>
              </a:ext>
            </a:extLst>
          </p:cNvPr>
          <p:cNvSpPr/>
          <p:nvPr/>
        </p:nvSpPr>
        <p:spPr bwMode="auto">
          <a:xfrm>
            <a:off x="7147490" y="2821627"/>
            <a:ext cx="1403191" cy="184950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en-US" sz="1050">
              <a:solidFill>
                <a:srgbClr val="242424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CA55B75-9540-45E6-9789-7FC559070C46}"/>
              </a:ext>
            </a:extLst>
          </p:cNvPr>
          <p:cNvSpPr/>
          <p:nvPr/>
        </p:nvSpPr>
        <p:spPr bwMode="auto">
          <a:xfrm>
            <a:off x="7147490" y="4318935"/>
            <a:ext cx="1403191" cy="36405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 err="1">
                <a:solidFill>
                  <a:schemeClr val="bg1"/>
                </a:solidFill>
              </a:rPr>
              <a:t>kube</a:t>
            </a:r>
            <a:r>
              <a:rPr lang="en-US" sz="1050">
                <a:solidFill>
                  <a:schemeClr val="bg1"/>
                </a:solidFill>
              </a:rPr>
              <a:t>-system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35AF1E-3093-46AF-9B40-B2239976E3A5}"/>
              </a:ext>
            </a:extLst>
          </p:cNvPr>
          <p:cNvSpPr/>
          <p:nvPr/>
        </p:nvSpPr>
        <p:spPr bwMode="auto">
          <a:xfrm>
            <a:off x="7349802" y="3099877"/>
            <a:ext cx="1058895" cy="266886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scheduler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219114-5522-4D3B-8E5A-B1BA19D53175}"/>
              </a:ext>
            </a:extLst>
          </p:cNvPr>
          <p:cNvCxnSpPr>
            <a:cxnSpLocks/>
            <a:stCxn id="80" idx="1"/>
            <a:endCxn id="76" idx="3"/>
          </p:cNvCxnSpPr>
          <p:nvPr/>
        </p:nvCxnSpPr>
        <p:spPr>
          <a:xfrm flipH="1" flipV="1">
            <a:off x="6982134" y="3088019"/>
            <a:ext cx="367668" cy="14530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8472B7-2541-44B8-8A8E-A6E3F227EC12}"/>
              </a:ext>
            </a:extLst>
          </p:cNvPr>
          <p:cNvCxnSpPr>
            <a:cxnSpLocks/>
            <a:stCxn id="80" idx="1"/>
            <a:endCxn id="77" idx="3"/>
          </p:cNvCxnSpPr>
          <p:nvPr/>
        </p:nvCxnSpPr>
        <p:spPr>
          <a:xfrm flipH="1">
            <a:off x="6982134" y="3233320"/>
            <a:ext cx="367668" cy="152849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11E5291-C316-4D02-9E32-8679449561C0}"/>
              </a:ext>
            </a:extLst>
          </p:cNvPr>
          <p:cNvSpPr/>
          <p:nvPr/>
        </p:nvSpPr>
        <p:spPr>
          <a:xfrm>
            <a:off x="314047" y="2786311"/>
            <a:ext cx="8806375" cy="222881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74F67E0-0861-4BC4-B7BC-EA9F6728BD9B}"/>
              </a:ext>
            </a:extLst>
          </p:cNvPr>
          <p:cNvSpPr/>
          <p:nvPr/>
        </p:nvSpPr>
        <p:spPr>
          <a:xfrm>
            <a:off x="311700" y="1406768"/>
            <a:ext cx="8806375" cy="13411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5858B5-4E49-4EDB-80B2-C12FEB42B200}"/>
              </a:ext>
            </a:extLst>
          </p:cNvPr>
          <p:cNvSpPr txBox="1"/>
          <p:nvPr/>
        </p:nvSpPr>
        <p:spPr>
          <a:xfrm>
            <a:off x="7988505" y="4737304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Host Cluster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604A4C-BBA7-4D6A-B6AF-0CA4C25E16EF}"/>
              </a:ext>
            </a:extLst>
          </p:cNvPr>
          <p:cNvSpPr txBox="1"/>
          <p:nvPr/>
        </p:nvSpPr>
        <p:spPr>
          <a:xfrm>
            <a:off x="8200013" y="1458954"/>
            <a:ext cx="1124351" cy="225195"/>
          </a:xfrm>
          <a:prstGeom prst="rect">
            <a:avLst/>
          </a:prstGeom>
        </p:spPr>
        <p:txBody>
          <a:bodyPr vert="horz" wrap="square" lIns="54000" tIns="27000" rIns="54000" bIns="27000" rtlCol="0" anchor="ctr">
            <a:noAutofit/>
          </a:bodyPr>
          <a:lstStyle/>
          <a:p>
            <a:pPr defTabSz="685800" fontAlgn="base">
              <a:spcBef>
                <a:spcPts val="600"/>
              </a:spcBef>
              <a:spcAft>
                <a:spcPct val="0"/>
              </a:spcAft>
              <a:buClrTx/>
            </a:pPr>
            <a:r>
              <a:rPr lang="en-US" sz="1500" kern="1000" spc="-23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vcluster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0D7753F-1FC9-4435-8849-5BC580A707A8}"/>
              </a:ext>
            </a:extLst>
          </p:cNvPr>
          <p:cNvGrpSpPr/>
          <p:nvPr/>
        </p:nvGrpSpPr>
        <p:grpSpPr>
          <a:xfrm>
            <a:off x="5277549" y="1485979"/>
            <a:ext cx="2659621" cy="1196163"/>
            <a:chOff x="295867" y="2106511"/>
            <a:chExt cx="6385034" cy="159488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AB7DBA3-3DBC-48E0-AB6A-8FE64F02959B}"/>
                </a:ext>
              </a:extLst>
            </p:cNvPr>
            <p:cNvSpPr/>
            <p:nvPr/>
          </p:nvSpPr>
          <p:spPr bwMode="auto">
            <a:xfrm>
              <a:off x="295867" y="2106511"/>
              <a:ext cx="6385034" cy="159488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35000" indent="-135000">
                <a:spcBef>
                  <a:spcPts val="600"/>
                </a:spcBef>
                <a:buFont typeface="Ericsson Hilda" panose="00000500000000000000" pitchFamily="2" charset="0"/>
                <a:buChar char="●"/>
              </a:pPr>
              <a:endParaRPr lang="en-US" sz="1050" err="1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8BAB1CB-D2FA-482A-A6AF-EFAA4B33E752}"/>
                </a:ext>
              </a:extLst>
            </p:cNvPr>
            <p:cNvSpPr/>
            <p:nvPr/>
          </p:nvSpPr>
          <p:spPr bwMode="auto">
            <a:xfrm>
              <a:off x="295867" y="3329256"/>
              <a:ext cx="6385034" cy="37213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50">
                  <a:solidFill>
                    <a:schemeClr val="bg1"/>
                  </a:solidFill>
                </a:rPr>
                <a:t>ns2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BE4E1AD-AF02-4BFD-965B-5066727F54F0}"/>
              </a:ext>
            </a:extLst>
          </p:cNvPr>
          <p:cNvSpPr/>
          <p:nvPr/>
        </p:nvSpPr>
        <p:spPr bwMode="auto">
          <a:xfrm>
            <a:off x="5341449" y="1754152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812499-DE81-44AF-884A-E065FE9AE184}"/>
              </a:ext>
            </a:extLst>
          </p:cNvPr>
          <p:cNvSpPr/>
          <p:nvPr/>
        </p:nvSpPr>
        <p:spPr bwMode="auto">
          <a:xfrm>
            <a:off x="6627613" y="1751599"/>
            <a:ext cx="1244328" cy="49822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5B1D64-ED4E-4FC9-A3ED-F1AF819D80EA}"/>
              </a:ext>
            </a:extLst>
          </p:cNvPr>
          <p:cNvSpPr/>
          <p:nvPr/>
        </p:nvSpPr>
        <p:spPr bwMode="auto">
          <a:xfrm>
            <a:off x="5056530" y="3556692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Sample-pod-1-x-ns2-x-vc1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9C35542-CEC3-41FE-A732-9DE7F298FB71}"/>
              </a:ext>
            </a:extLst>
          </p:cNvPr>
          <p:cNvSpPr/>
          <p:nvPr/>
        </p:nvSpPr>
        <p:spPr bwMode="auto">
          <a:xfrm>
            <a:off x="5056530" y="3854842"/>
            <a:ext cx="1925604" cy="266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50">
                <a:solidFill>
                  <a:schemeClr val="bg1"/>
                </a:solidFill>
              </a:rPr>
              <a:t>Sample-pod-2-x-ns2-x-vc1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A833C8-7D29-48E7-88B6-68858702D623}"/>
              </a:ext>
            </a:extLst>
          </p:cNvPr>
          <p:cNvCxnSpPr>
            <a:cxnSpLocks/>
            <a:endCxn id="92" idx="3"/>
          </p:cNvCxnSpPr>
          <p:nvPr/>
        </p:nvCxnSpPr>
        <p:spPr>
          <a:xfrm flipH="1">
            <a:off x="6982134" y="3240354"/>
            <a:ext cx="367668" cy="449781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407F4BE-64F6-4111-8D1D-883D4D2F5674}"/>
              </a:ext>
            </a:extLst>
          </p:cNvPr>
          <p:cNvCxnSpPr>
            <a:cxnSpLocks/>
            <a:stCxn id="80" idx="1"/>
            <a:endCxn id="93" idx="3"/>
          </p:cNvCxnSpPr>
          <p:nvPr/>
        </p:nvCxnSpPr>
        <p:spPr>
          <a:xfrm flipH="1">
            <a:off x="6982134" y="3233320"/>
            <a:ext cx="367668" cy="754965"/>
          </a:xfrm>
          <a:prstGeom prst="line">
            <a:avLst/>
          </a:prstGeom>
          <a:ln w="1905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2">
            <a:extLst>
              <a:ext uri="{FF2B5EF4-FFF2-40B4-BE49-F238E27FC236}">
                <a16:creationId xmlns:a16="http://schemas.microsoft.com/office/drawing/2014/main" id="{9D6F2829-0CCC-48A3-8F19-0712B8F7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64" y="4336395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>
            <a:extLst>
              <a:ext uri="{FF2B5EF4-FFF2-40B4-BE49-F238E27FC236}">
                <a16:creationId xmlns:a16="http://schemas.microsoft.com/office/drawing/2014/main" id="{A8B65881-1633-4CA8-9175-8AAA1FC7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8" y="4368579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2">
            <a:extLst>
              <a:ext uri="{FF2B5EF4-FFF2-40B4-BE49-F238E27FC236}">
                <a16:creationId xmlns:a16="http://schemas.microsoft.com/office/drawing/2014/main" id="{47C37A3D-3A95-4599-9F9F-F4D27793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46" y="3278946"/>
            <a:ext cx="365606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>
            <a:extLst>
              <a:ext uri="{FF2B5EF4-FFF2-40B4-BE49-F238E27FC236}">
                <a16:creationId xmlns:a16="http://schemas.microsoft.com/office/drawing/2014/main" id="{F015448D-39DF-4BD6-90B1-9B3D758E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610" y="2941273"/>
            <a:ext cx="382336" cy="3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">
            <a:extLst>
              <a:ext uri="{FF2B5EF4-FFF2-40B4-BE49-F238E27FC236}">
                <a16:creationId xmlns:a16="http://schemas.microsoft.com/office/drawing/2014/main" id="{D4FA8A4B-E224-412E-95A0-5E415CE4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72" y="3922118"/>
            <a:ext cx="348704" cy="3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36080457-6CFE-49C5-924E-39339FF8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2" y="2405501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8913FF9E-DE63-43A7-8A2B-2F71F877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668" y="2398928"/>
            <a:ext cx="304154" cy="2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7FB5D63D-0E20-472A-9AFB-3F25E4A3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0" y="1832574"/>
            <a:ext cx="347492" cy="3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>
            <a:extLst>
              <a:ext uri="{FF2B5EF4-FFF2-40B4-BE49-F238E27FC236}">
                <a16:creationId xmlns:a16="http://schemas.microsoft.com/office/drawing/2014/main" id="{ADA54B5F-57E1-4CD6-A5B0-08A1DBEC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33" y="1887061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>
            <a:extLst>
              <a:ext uri="{FF2B5EF4-FFF2-40B4-BE49-F238E27FC236}">
                <a16:creationId xmlns:a16="http://schemas.microsoft.com/office/drawing/2014/main" id="{1F66D0F5-00E5-49AD-9E99-24DBBDC1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182" y="1887061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>
            <a:extLst>
              <a:ext uri="{FF2B5EF4-FFF2-40B4-BE49-F238E27FC236}">
                <a16:creationId xmlns:a16="http://schemas.microsoft.com/office/drawing/2014/main" id="{96035260-5CEA-4355-AD9A-372F7D42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29" y="2994466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>
            <a:extLst>
              <a:ext uri="{FF2B5EF4-FFF2-40B4-BE49-F238E27FC236}">
                <a16:creationId xmlns:a16="http://schemas.microsoft.com/office/drawing/2014/main" id="{5F3B5F43-E743-4608-AE63-AACD1A06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104" y="3294861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>
            <a:extLst>
              <a:ext uri="{FF2B5EF4-FFF2-40B4-BE49-F238E27FC236}">
                <a16:creationId xmlns:a16="http://schemas.microsoft.com/office/drawing/2014/main" id="{30390CB8-5A9D-471C-99C7-8BBDA05EF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518" y="3603559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>
            <a:extLst>
              <a:ext uri="{FF2B5EF4-FFF2-40B4-BE49-F238E27FC236}">
                <a16:creationId xmlns:a16="http://schemas.microsoft.com/office/drawing/2014/main" id="{9A03908B-6F50-4059-B59C-DCB443BE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47" y="3896572"/>
            <a:ext cx="193582" cy="1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>
            <a:extLst>
              <a:ext uri="{FF2B5EF4-FFF2-40B4-BE49-F238E27FC236}">
                <a16:creationId xmlns:a16="http://schemas.microsoft.com/office/drawing/2014/main" id="{AF974C2A-1AB4-4817-93E7-917E2302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951" y="1885829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>
            <a:extLst>
              <a:ext uri="{FF2B5EF4-FFF2-40B4-BE49-F238E27FC236}">
                <a16:creationId xmlns:a16="http://schemas.microsoft.com/office/drawing/2014/main" id="{A00009CB-2AA6-4309-8D61-36D04E3B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13" y="1884271"/>
            <a:ext cx="232182" cy="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2A103282-E293-4AA4-90E3-95524E14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62" y="3313210"/>
            <a:ext cx="212386" cy="20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6">
            <a:extLst>
              <a:ext uri="{FF2B5EF4-FFF2-40B4-BE49-F238E27FC236}">
                <a16:creationId xmlns:a16="http://schemas.microsoft.com/office/drawing/2014/main" id="{1A48BD4A-A1B3-49C0-9F28-C5B07195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06" y="3395424"/>
            <a:ext cx="148231" cy="1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0">
            <a:extLst>
              <a:ext uri="{FF2B5EF4-FFF2-40B4-BE49-F238E27FC236}">
                <a16:creationId xmlns:a16="http://schemas.microsoft.com/office/drawing/2014/main" id="{E4DB837E-6DA9-434E-B764-9E3EB42B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58" y="3307877"/>
            <a:ext cx="238316" cy="2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>
            <a:extLst>
              <a:ext uri="{FF2B5EF4-FFF2-40B4-BE49-F238E27FC236}">
                <a16:creationId xmlns:a16="http://schemas.microsoft.com/office/drawing/2014/main" id="{E5CD4BDD-FAC7-43A8-882A-839D7BEE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422" y="4320530"/>
            <a:ext cx="366864" cy="3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>
            <a:extLst>
              <a:ext uri="{FF2B5EF4-FFF2-40B4-BE49-F238E27FC236}">
                <a16:creationId xmlns:a16="http://schemas.microsoft.com/office/drawing/2014/main" id="{B3479771-5EF2-4ADE-9CA4-AC8349DC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06" y="3085332"/>
            <a:ext cx="299804" cy="29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Arrow: Curved Right 117">
            <a:extLst>
              <a:ext uri="{FF2B5EF4-FFF2-40B4-BE49-F238E27FC236}">
                <a16:creationId xmlns:a16="http://schemas.microsoft.com/office/drawing/2014/main" id="{8F2BE4E4-CD42-4359-8A17-913D99C32A0A}"/>
              </a:ext>
            </a:extLst>
          </p:cNvPr>
          <p:cNvSpPr/>
          <p:nvPr/>
        </p:nvSpPr>
        <p:spPr>
          <a:xfrm>
            <a:off x="4787518" y="3109058"/>
            <a:ext cx="273301" cy="691810"/>
          </a:xfrm>
          <a:prstGeom prst="curved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6D7960-8760-4E94-A69F-E68C62DC7F95}"/>
              </a:ext>
            </a:extLst>
          </p:cNvPr>
          <p:cNvGrpSpPr/>
          <p:nvPr/>
        </p:nvGrpSpPr>
        <p:grpSpPr>
          <a:xfrm>
            <a:off x="1685264" y="3048511"/>
            <a:ext cx="2816624" cy="1126649"/>
            <a:chOff x="4767" y="502684"/>
            <a:chExt cx="2816624" cy="1126649"/>
          </a:xfrm>
        </p:grpSpPr>
        <p:sp>
          <p:nvSpPr>
            <p:cNvPr id="120" name="Arrow: Chevron 119">
              <a:extLst>
                <a:ext uri="{FF2B5EF4-FFF2-40B4-BE49-F238E27FC236}">
                  <a16:creationId xmlns:a16="http://schemas.microsoft.com/office/drawing/2014/main" id="{3642E970-5C4B-47BA-BD46-0D8DC713151B}"/>
                </a:ext>
              </a:extLst>
            </p:cNvPr>
            <p:cNvSpPr/>
            <p:nvPr/>
          </p:nvSpPr>
          <p:spPr>
            <a:xfrm>
              <a:off x="4767" y="502684"/>
              <a:ext cx="2816624" cy="1126649"/>
            </a:xfrm>
            <a:prstGeom prst="chevron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sp>
        <p:sp>
          <p:nvSpPr>
            <p:cNvPr id="121" name="Arrow: Chevron 4">
              <a:extLst>
                <a:ext uri="{FF2B5EF4-FFF2-40B4-BE49-F238E27FC236}">
                  <a16:creationId xmlns:a16="http://schemas.microsoft.com/office/drawing/2014/main" id="{C2E7FDF9-E45E-4FE2-8D75-C984F1AC4F6C}"/>
                </a:ext>
              </a:extLst>
            </p:cNvPr>
            <p:cNvSpPr txBox="1"/>
            <p:nvPr/>
          </p:nvSpPr>
          <p:spPr>
            <a:xfrm>
              <a:off x="568092" y="502684"/>
              <a:ext cx="1689975" cy="112664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0" vert="horz" wrap="square" lIns="34290" tIns="17145" rIns="0" bIns="17145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b="0" i="0" kern="1200"/>
                <a:t>Isolated Mode</a:t>
              </a:r>
              <a:endParaRPr lang="en-US" sz="2700" kern="1200"/>
            </a:p>
          </p:txBody>
        </p:sp>
      </p:grp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C1EE28AC-4A4F-4CB1-883F-37BECAAC639A}"/>
              </a:ext>
            </a:extLst>
          </p:cNvPr>
          <p:cNvSpPr/>
          <p:nvPr/>
        </p:nvSpPr>
        <p:spPr>
          <a:xfrm>
            <a:off x="4597069" y="3202672"/>
            <a:ext cx="448220" cy="527150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8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125B820-A3B7-988F-5642-70952586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7891463" cy="810816"/>
          </a:xfrm>
        </p:spPr>
        <p:txBody>
          <a:bodyPr/>
          <a:lstStyle/>
          <a:p>
            <a:r>
              <a:rPr lang="en-US" sz="250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How persistence storage works on vcluster?</a:t>
            </a:r>
            <a:br>
              <a:rPr lang="en-US" sz="250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500">
              <a:latin typeface="+mj-lt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1F901DC-275C-4C8B-A99C-DAB1A419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56" y="1168004"/>
            <a:ext cx="5292303" cy="3294459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ACBB1-1D14-4E13-8E04-734245E13E5C}"/>
              </a:ext>
            </a:extLst>
          </p:cNvPr>
          <p:cNvSpPr txBox="1"/>
          <p:nvPr/>
        </p:nvSpPr>
        <p:spPr>
          <a:xfrm>
            <a:off x="3007682" y="4451400"/>
            <a:ext cx="31286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Source: </a:t>
            </a:r>
            <a:r>
              <a:rPr lang="en-US" sz="800">
                <a:hlinkClick r:id="rId3"/>
              </a:rPr>
              <a:t>Storage | vcluster docs | Virtual Clusters for Kubernetes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6036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C51B-179C-4A06-ABAF-74ABBEED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and Support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AEF-B74F-4730-8E26-97D3792491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Website: </a:t>
            </a:r>
            <a:r>
              <a:rPr lang="en-US">
                <a:hlinkClick r:id="rId2"/>
              </a:rPr>
              <a:t>https://www.vcluster.com/</a:t>
            </a:r>
            <a:endParaRPr lang="en-US"/>
          </a:p>
          <a:p>
            <a:r>
              <a:rPr lang="en-US"/>
              <a:t>Documentation: </a:t>
            </a:r>
            <a:r>
              <a:rPr lang="en-US">
                <a:hlinkClick r:id="rId3"/>
              </a:rPr>
              <a:t>https://www.vcluster.com/docs/what-are-virtual-clusters</a:t>
            </a:r>
            <a:endParaRPr lang="en-US"/>
          </a:p>
          <a:p>
            <a:r>
              <a:rPr lang="en-US"/>
              <a:t>GitHub: </a:t>
            </a:r>
            <a:r>
              <a:rPr lang="en-US">
                <a:hlinkClick r:id="rId4"/>
              </a:rPr>
              <a:t>https://github.com/loft-sh/vcluster</a:t>
            </a:r>
            <a:endParaRPr lang="en-US"/>
          </a:p>
          <a:p>
            <a:r>
              <a:rPr lang="en-US"/>
              <a:t>Slack: </a:t>
            </a:r>
            <a:r>
              <a:rPr lang="en-US">
                <a:hlinkClick r:id="rId5"/>
              </a:rPr>
              <a:t>https://slack.loft.sh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04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ow to Use Open-Ended Survey Questions +25 Examples | SurveyLegend">
            <a:extLst>
              <a:ext uri="{FF2B5EF4-FFF2-40B4-BE49-F238E27FC236}">
                <a16:creationId xmlns:a16="http://schemas.microsoft.com/office/drawing/2014/main" id="{3DF3BDED-8C4D-455A-B89F-D24EDBD4C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24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Thank you</a:t>
            </a:r>
            <a:endParaRPr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ant to Attract Great Employees? Tell Your Origin Story — CFM Strategic  Communications">
            <a:extLst>
              <a:ext uri="{FF2B5EF4-FFF2-40B4-BE49-F238E27FC236}">
                <a16:creationId xmlns:a16="http://schemas.microsoft.com/office/drawing/2014/main" id="{263EB90B-DA3B-4335-90EE-5B12147D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24" y="907556"/>
            <a:ext cx="6756755" cy="332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350985-C569-403C-BC92-5E72144C2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066" y="1846544"/>
            <a:ext cx="6265069" cy="2593181"/>
          </a:xfrm>
        </p:spPr>
        <p:txBody>
          <a:bodyPr/>
          <a:lstStyle/>
          <a:p>
            <a:r>
              <a:rPr lang="en-US"/>
              <a:t>Origin Story</a:t>
            </a:r>
          </a:p>
        </p:txBody>
      </p:sp>
    </p:spTree>
    <p:extLst>
      <p:ext uri="{BB962C8B-B14F-4D97-AF65-F5344CB8AC3E}">
        <p14:creationId xmlns:p14="http://schemas.microsoft.com/office/powerpoint/2010/main" val="224345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FA76C-8A1F-430E-A7FC-9D31BA8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69" y="357188"/>
            <a:ext cx="6265070" cy="810816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Challenges for Product Development Team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F40711B-18ED-D486-F93A-01F0C5C8630A}"/>
              </a:ext>
            </a:extLst>
          </p:cNvPr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465254402"/>
              </p:ext>
            </p:extLst>
          </p:nvPr>
        </p:nvGraphicFramePr>
        <p:xfrm>
          <a:off x="4865257" y="1169716"/>
          <a:ext cx="3518764" cy="259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Managing Your Test Environment">
            <a:extLst>
              <a:ext uri="{FF2B5EF4-FFF2-40B4-BE49-F238E27FC236}">
                <a16:creationId xmlns:a16="http://schemas.microsoft.com/office/drawing/2014/main" id="{5C061D16-D622-4A46-BD47-A1A17361FAA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93" y="1168004"/>
            <a:ext cx="3314846" cy="260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1ABA4-8BF6-4E93-B424-F26C1747C759}"/>
              </a:ext>
            </a:extLst>
          </p:cNvPr>
          <p:cNvSpPr txBox="1"/>
          <p:nvPr/>
        </p:nvSpPr>
        <p:spPr>
          <a:xfrm>
            <a:off x="698474" y="3759951"/>
            <a:ext cx="4104084" cy="19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75"/>
              <a:t>Source: </a:t>
            </a:r>
            <a:r>
              <a:rPr lang="en-US" sz="675" u="sng">
                <a:hlinkClick r:id="rId8"/>
              </a:rPr>
              <a:t>What Is a Test Environment? A Guide to Managing Your Testing - Testim.io</a:t>
            </a:r>
            <a:endParaRPr lang="en-US" sz="675" u="sng"/>
          </a:p>
        </p:txBody>
      </p:sp>
    </p:spTree>
    <p:extLst>
      <p:ext uri="{BB962C8B-B14F-4D97-AF65-F5344CB8AC3E}">
        <p14:creationId xmlns:p14="http://schemas.microsoft.com/office/powerpoint/2010/main" val="65708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BD3F7-1291-4070-A763-8CF0BE2A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r>
              <a:rPr lang="en-US" sz="2775"/>
              <a:t>Development Environment – Namespace Isolation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34315F-6F19-4073-9576-3C829D111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899" y="1350007"/>
            <a:ext cx="5357284" cy="22098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graphicFrame>
        <p:nvGraphicFramePr>
          <p:cNvPr id="13" name="Content Placeholder 18">
            <a:extLst>
              <a:ext uri="{FF2B5EF4-FFF2-40B4-BE49-F238E27FC236}">
                <a16:creationId xmlns:a16="http://schemas.microsoft.com/office/drawing/2014/main" id="{22941389-DA5C-49E1-A4E5-EF23520110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054976"/>
              </p:ext>
            </p:extLst>
          </p:nvPr>
        </p:nvGraphicFramePr>
        <p:xfrm>
          <a:off x="5607893" y="1899137"/>
          <a:ext cx="3290837" cy="2893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318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BD3F7-1291-4070-A763-8CF0BE2A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r>
              <a:rPr lang="en-US" sz="2775"/>
              <a:t>Development Environment – Cluster Isolation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D0CDD6C3-74CD-4F2C-A32C-4ADC110BED2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76289528"/>
              </p:ext>
            </p:extLst>
          </p:nvPr>
        </p:nvGraphicFramePr>
        <p:xfrm>
          <a:off x="5876458" y="1777645"/>
          <a:ext cx="3118630" cy="292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8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19836E-EBDE-49AB-B2E6-62457C3E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26" y="1293124"/>
            <a:ext cx="5289257" cy="22347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32C0E-0504-4E24-B1D3-E10E12D9ABA1}"/>
              </a:ext>
            </a:extLst>
          </p:cNvPr>
          <p:cNvSpPr txBox="1"/>
          <p:nvPr/>
        </p:nvSpPr>
        <p:spPr>
          <a:xfrm>
            <a:off x="2080260" y="3747514"/>
            <a:ext cx="2372765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u="sng"/>
              <a:t>Example</a:t>
            </a:r>
            <a:r>
              <a:rPr lang="en-US"/>
              <a:t>:</a:t>
            </a:r>
          </a:p>
          <a:p>
            <a:r>
              <a:rPr lang="en-US"/>
              <a:t>Per cluster cost: INR 50K</a:t>
            </a:r>
          </a:p>
          <a:p>
            <a:r>
              <a:rPr lang="en-US"/>
              <a:t>For 10 members: INR 500K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0F2F48-3604-4AEC-8087-389C65BD0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260" y="3582145"/>
            <a:ext cx="2372765" cy="1204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EEB3C-4B31-4CA9-81BA-18908D567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399" y="3582146"/>
            <a:ext cx="4363059" cy="12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B1F1-1E4E-4515-8CA2-43328EC8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Development Environment – </a:t>
            </a:r>
            <a:r>
              <a:rPr lang="en-US"/>
              <a:t>Namespace Vs Cluster Isolation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A2AE9D-D10B-41D8-AFD3-95779F8D710F}"/>
              </a:ext>
            </a:extLst>
          </p:cNvPr>
          <p:cNvGrpSpPr/>
          <p:nvPr/>
        </p:nvGrpSpPr>
        <p:grpSpPr>
          <a:xfrm>
            <a:off x="1926386" y="1511249"/>
            <a:ext cx="5558613" cy="2843610"/>
            <a:chOff x="1395651" y="1556010"/>
            <a:chExt cx="5558613" cy="28436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BC3384-BFDC-4A23-91E2-5B755F97C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5651" y="1556010"/>
              <a:ext cx="5558613" cy="284360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82C200-EF8A-44FD-A466-0E08543E8F56}"/>
                </a:ext>
              </a:extLst>
            </p:cNvPr>
            <p:cNvSpPr/>
            <p:nvPr/>
          </p:nvSpPr>
          <p:spPr bwMode="auto">
            <a:xfrm>
              <a:off x="3871160" y="1556011"/>
              <a:ext cx="1561098" cy="2843609"/>
            </a:xfrm>
            <a:prstGeom prst="rect">
              <a:avLst/>
            </a:prstGeom>
            <a:solidFill>
              <a:srgbClr val="24242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4000" tIns="27000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4500">
                  <a:solidFill>
                    <a:schemeClr val="bg1"/>
                  </a:solidFill>
                </a:rPr>
                <a:t>V/S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BE9FF26-9B61-428E-B0B3-32513740D39A}"/>
              </a:ext>
            </a:extLst>
          </p:cNvPr>
          <p:cNvSpPr txBox="1"/>
          <p:nvPr/>
        </p:nvSpPr>
        <p:spPr>
          <a:xfrm>
            <a:off x="2653650" y="4354858"/>
            <a:ext cx="4104084" cy="19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75"/>
              <a:t>Source: </a:t>
            </a:r>
            <a:r>
              <a:rPr lang="en-US" sz="675" u="sng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What are Virtual Kubernetes Clusters? | vcluster docs | Virtual Clusters for Kubernetes</a:t>
            </a:r>
            <a:endParaRPr lang="en-US" sz="675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BE040-8713-4369-B730-97197590C2A5}"/>
              </a:ext>
            </a:extLst>
          </p:cNvPr>
          <p:cNvSpPr/>
          <p:nvPr/>
        </p:nvSpPr>
        <p:spPr>
          <a:xfrm>
            <a:off x="4531813" y="1655957"/>
            <a:ext cx="1301262" cy="75965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Is there something in the middle?</a:t>
            </a:r>
          </a:p>
        </p:txBody>
      </p:sp>
    </p:spTree>
    <p:extLst>
      <p:ext uri="{BB962C8B-B14F-4D97-AF65-F5344CB8AC3E}">
        <p14:creationId xmlns:p14="http://schemas.microsoft.com/office/powerpoint/2010/main" val="93967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7261823350218470","enableDocumentContentUpdater":true,"version":"1.9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7261823349743017","enableDocumentContentUpdater":true,"version":"1.9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261823350218470","enableDocumentContentUpdater":true,"version":"1.9"}]]></TemplafySlideTemplateConfiguration>
</file>

<file path=customXml/item6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F8607B89-CCE2-483C-B1D2-2C5C406C7124}">
  <ds:schemaRefs/>
</ds:datastoreItem>
</file>

<file path=customXml/itemProps2.xml><?xml version="1.0" encoding="utf-8"?>
<ds:datastoreItem xmlns:ds="http://schemas.openxmlformats.org/officeDocument/2006/customXml" ds:itemID="{476496D3-0BD5-4FE6-8933-60909A994A05}">
  <ds:schemaRefs/>
</ds:datastoreItem>
</file>

<file path=customXml/itemProps3.xml><?xml version="1.0" encoding="utf-8"?>
<ds:datastoreItem xmlns:ds="http://schemas.openxmlformats.org/officeDocument/2006/customXml" ds:itemID="{0A01436A-E04C-40D3-8EB6-103D434D0A6E}">
  <ds:schemaRefs/>
</ds:datastoreItem>
</file>

<file path=customXml/itemProps4.xml><?xml version="1.0" encoding="utf-8"?>
<ds:datastoreItem xmlns:ds="http://schemas.openxmlformats.org/officeDocument/2006/customXml" ds:itemID="{FB2EB545-CF3D-4C0C-AFEC-663E583DED10}">
  <ds:schemaRefs/>
</ds:datastoreItem>
</file>

<file path=customXml/itemProps5.xml><?xml version="1.0" encoding="utf-8"?>
<ds:datastoreItem xmlns:ds="http://schemas.openxmlformats.org/officeDocument/2006/customXml" ds:itemID="{47A9E236-8797-473B-95D9-6D6C6F0D2449}">
  <ds:schemaRefs/>
</ds:datastoreItem>
</file>

<file path=customXml/itemProps6.xml><?xml version="1.0" encoding="utf-8"?>
<ds:datastoreItem xmlns:ds="http://schemas.openxmlformats.org/officeDocument/2006/customXml" ds:itemID="{3DFE9CE2-E88E-4CF5-8FA4-7A983BD8202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Simple Light</vt:lpstr>
      <vt:lpstr>Virtual Kubernetes Cluster</vt:lpstr>
      <vt:lpstr>About KCD Chennai 2022</vt:lpstr>
      <vt:lpstr>Speakers</vt:lpstr>
      <vt:lpstr>Agenda</vt:lpstr>
      <vt:lpstr>Origin Story</vt:lpstr>
      <vt:lpstr>Challenges for Product Development Team</vt:lpstr>
      <vt:lpstr>Development Environment – Namespace Isolation</vt:lpstr>
      <vt:lpstr>Development Environment – Cluster Isolation</vt:lpstr>
      <vt:lpstr>Development Environment – Namespace Vs Cluster Isolation</vt:lpstr>
      <vt:lpstr>PowerPoint Presentation</vt:lpstr>
      <vt:lpstr>Less freedom of choice for developers </vt:lpstr>
      <vt:lpstr>Less freedom of choice for developers </vt:lpstr>
      <vt:lpstr>Less flexibility in CI/CD pipelines </vt:lpstr>
      <vt:lpstr>Challenges for Product Development Team</vt:lpstr>
      <vt:lpstr>PowerPoint Presentation</vt:lpstr>
      <vt:lpstr>What is vcluster?</vt:lpstr>
      <vt:lpstr>What is vcluster? – Control Plane</vt:lpstr>
      <vt:lpstr>What is vcluster? – Control Plane</vt:lpstr>
      <vt:lpstr>Cluster Isolation Vs vcluster</vt:lpstr>
      <vt:lpstr>Demo – Quick Start</vt:lpstr>
      <vt:lpstr>vcluster Architecture</vt:lpstr>
      <vt:lpstr>vcluster Architecture</vt:lpstr>
      <vt:lpstr>vcluster Architecture</vt:lpstr>
      <vt:lpstr>vcluster Architecture</vt:lpstr>
      <vt:lpstr>Kubernetes Resources inside vcluster</vt:lpstr>
      <vt:lpstr>Network &amp; DNS inside vcluster – Pod, Service</vt:lpstr>
      <vt:lpstr>Network &amp; DNS inside vcluster – Ingress Traffic</vt:lpstr>
      <vt:lpstr>Nodes</vt:lpstr>
      <vt:lpstr>PowerPoint Presentation</vt:lpstr>
      <vt:lpstr>Environment Setup</vt:lpstr>
      <vt:lpstr>DEMO - How to expose and access vcluster?</vt:lpstr>
      <vt:lpstr>DEMO - Monitoring the vcluster</vt:lpstr>
      <vt:lpstr>DEMO - vcluster inception</vt:lpstr>
      <vt:lpstr>DEMO – Data Store with/without PV?</vt:lpstr>
      <vt:lpstr>DEMO - Pausing and Resuming vcluster</vt:lpstr>
      <vt:lpstr>DEMO - Running vcluster as a non-root user</vt:lpstr>
      <vt:lpstr>Other Features</vt:lpstr>
      <vt:lpstr>Namespace Vs Cluster Vs vcluster</vt:lpstr>
      <vt:lpstr>Use Cases</vt:lpstr>
      <vt:lpstr>PowerPoint Presentation</vt:lpstr>
      <vt:lpstr>How does vcluster compare to K8s hierarchical namespaces?</vt:lpstr>
      <vt:lpstr>Can I use vcluster inside a cloud system eg: azure AKS, etc?</vt:lpstr>
      <vt:lpstr>How do you deal with system updates and k8s upgrades gracefully with vcluster?</vt:lpstr>
      <vt:lpstr>If the pods are all in the Host (non-virtual) cluster, how well isolated are they from one another?</vt:lpstr>
      <vt:lpstr>How persistence storage works on vcluster? </vt:lpstr>
      <vt:lpstr>Documentation and Support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Title</dc:title>
  <cp:revision>1</cp:revision>
  <dcterms:modified xsi:type="dcterms:W3CDTF">2022-05-27T11:05:38Z</dcterms:modified>
</cp:coreProperties>
</file>